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945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8" userDrawn="1">
          <p15:clr>
            <a:srgbClr val="A4A3A4"/>
          </p15:clr>
        </p15:guide>
        <p15:guide id="3" orient="horz" pos="4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340"/>
    <a:srgbClr val="ABCC3A"/>
    <a:srgbClr val="17324B"/>
    <a:srgbClr val="FF3D25"/>
    <a:srgbClr val="FF4A15"/>
    <a:srgbClr val="FF431B"/>
    <a:srgbClr val="FF2736"/>
    <a:srgbClr val="008ECB"/>
    <a:srgbClr val="00BF48"/>
    <a:srgbClr val="FF8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/>
    <p:restoredTop sz="94422"/>
  </p:normalViewPr>
  <p:slideViewPr>
    <p:cSldViewPr snapToObjects="1" showGuides="1">
      <p:cViewPr varScale="1">
        <p:scale>
          <a:sx n="126" d="100"/>
          <a:sy n="126" d="100"/>
        </p:scale>
        <p:origin x="1872" y="184"/>
      </p:cViewPr>
      <p:guideLst>
        <p:guide pos="238"/>
        <p:guide orient="horz" pos="41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14" d="100"/>
          <a:sy n="114" d="100"/>
        </p:scale>
        <p:origin x="41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3E4918-2C60-B544-A542-C86E8EC90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E7C1B2-CBA0-D842-8C11-F7C0249A14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9E91E-3A2E-284D-BE0D-E8E0806D50F6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F75F11-D3DB-AA4D-B18B-FE510027AB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FDB33F-EB80-D94C-9756-4627123DF3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A909-A50E-D24B-92C1-D112B9BAA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203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53D5-D5ED-964B-88B1-63620A81D1F8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B1403-3C1A-434D-AC0D-3ADAE9901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09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1A18665-8689-A642-8522-9B026705554D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5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11E82DE6-6112-2147-AE4A-FE385DEAC732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0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EDA64B9-4C16-EA4B-BB18-A0B99A42E719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6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1A5226D3-EC32-E44B-A89C-F570771F0FB7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95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F25BF41-2CFB-F642-8C57-97F24BF63238}" type="datetime1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32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1697EAE0-E00A-C64F-B246-AFE8E4D3F388}" type="datetime1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6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D0D963B-CB97-AB4C-ADB0-2F7DA90608F6}" type="datetime1">
              <a:rPr lang="fr-FR" smtClean="0"/>
              <a:t>08/12/2022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65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60726BA5-8BB4-2C49-84E1-C04EBD6DF53C}" type="datetime1">
              <a:rPr lang="fr-FR" smtClean="0"/>
              <a:t>08/12/2022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06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4813266-3812-1446-87ED-438CCA438A04}" type="datetime1">
              <a:rPr lang="fr-FR" smtClean="0"/>
              <a:t>08/12/2022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38194" y="7003000"/>
            <a:ext cx="2405658" cy="402483"/>
          </a:xfrm>
        </p:spPr>
        <p:txBody>
          <a:bodyPr/>
          <a:lstStyle>
            <a:lvl1pPr>
              <a:defRPr sz="1200" b="0" i="0">
                <a:solidFill>
                  <a:srgbClr val="17324B"/>
                </a:solidFill>
                <a:latin typeface="LEMON MILK" pitchFamily="2" charset="77"/>
              </a:defRPr>
            </a:lvl1pPr>
          </a:lstStyle>
          <a:p>
            <a:fld id="{762342CF-B6B4-1749-BE13-BD0DDABD546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08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7DDCD2F-EDA4-7C4E-9F99-165959284C24}" type="datetime1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8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3C0C0A5-D2AD-4B4A-93B9-DE7272DC02A4}" type="datetime1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0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8194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7324B"/>
                </a:solidFill>
                <a:latin typeface="Typold" panose="020B0004030204060B03" pitchFamily="34" charset="77"/>
                <a:ea typeface="Typold" panose="020B0004030204060B03" pitchFamily="34" charset="77"/>
              </a:defRPr>
            </a:lvl1pPr>
          </a:lstStyle>
          <a:p>
            <a:fld id="{762342CF-B6B4-1749-BE13-BD0DDABD546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B3F3F52-6972-1C49-AAA0-4C019119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" y="1550763"/>
            <a:ext cx="8788915" cy="551837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1D644D1-1273-4147-8744-CB634125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3703" t="-6" r="-7" b="-6"/>
          <a:stretch/>
        </p:blipFill>
        <p:spPr>
          <a:xfrm rot="5400000" flipH="1">
            <a:off x="6327751" y="3195616"/>
            <a:ext cx="3178163" cy="554995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5528AB-1C7C-3041-A7A4-83884B87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>
                <a:latin typeface="Jost" pitchFamily="2" charset="77"/>
                <a:ea typeface="Jost" pitchFamily="2" charset="77"/>
              </a:rPr>
              <a:pPr/>
              <a:t>1</a:t>
            </a:fld>
            <a:endParaRPr lang="fr-FR" dirty="0">
              <a:latin typeface="Jost" pitchFamily="2" charset="77"/>
              <a:ea typeface="Jost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C6A59E-F3DA-6D4B-9C57-05A46D4A8E60}"/>
              </a:ext>
            </a:extLst>
          </p:cNvPr>
          <p:cNvSpPr/>
          <p:nvPr/>
        </p:nvSpPr>
        <p:spPr>
          <a:xfrm>
            <a:off x="379215" y="504552"/>
            <a:ext cx="2088232" cy="307777"/>
          </a:xfrm>
          <a:prstGeom prst="rect">
            <a:avLst/>
          </a:prstGeom>
          <a:solidFill>
            <a:srgbClr val="ABCC3A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Jost" pitchFamily="2" charset="77"/>
                <a:ea typeface="Jost" pitchFamily="2" charset="77"/>
                <a:cs typeface="Arial Black" panose="020B0604020202020204" pitchFamily="34" charset="0"/>
              </a:rPr>
              <a:t>LES CERTIFICATIONS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21BFCDA-261A-C345-A542-36845B770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0000" y="569193"/>
            <a:ext cx="1041400" cy="1143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9C58584-203B-EC41-A114-1F9F69CC3A46}"/>
              </a:ext>
            </a:extLst>
          </p:cNvPr>
          <p:cNvSpPr/>
          <p:nvPr/>
        </p:nvSpPr>
        <p:spPr>
          <a:xfrm>
            <a:off x="288886" y="931731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7324B"/>
                </a:solidFill>
                <a:latin typeface="Jost" pitchFamily="2" charset="77"/>
                <a:ea typeface="Jost" pitchFamily="2" charset="77"/>
                <a:cs typeface="Arial" panose="020B0604020202020204" pitchFamily="34" charset="0"/>
              </a:rPr>
              <a:t>Depuis plus de 15 ans, notre société est ancré dans une </a:t>
            </a:r>
            <a:r>
              <a:rPr lang="fr-FR" sz="1400" b="1" dirty="0">
                <a:solidFill>
                  <a:srgbClr val="17324B"/>
                </a:solidFill>
                <a:latin typeface="Jost" pitchFamily="2" charset="77"/>
                <a:ea typeface="Jost" pitchFamily="2" charset="77"/>
                <a:cs typeface="Arial" panose="020B0604020202020204" pitchFamily="34" charset="0"/>
              </a:rPr>
              <a:t>démarche responsable sociétale d’amélioration continue environnementale et qualité. </a:t>
            </a:r>
            <a:endParaRPr lang="fr-FR" sz="1400" dirty="0">
              <a:solidFill>
                <a:srgbClr val="17324B"/>
              </a:solidFill>
              <a:latin typeface="Jost" pitchFamily="2" charset="77"/>
              <a:ea typeface="Jost" pitchFamily="2" charset="77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rgbClr val="17324B"/>
                </a:solidFill>
                <a:latin typeface="Jost" pitchFamily="2" charset="77"/>
                <a:ea typeface="Jost" pitchFamily="2" charset="77"/>
                <a:cs typeface="Arial" panose="020B0604020202020204" pitchFamily="34" charset="0"/>
              </a:rPr>
              <a:t>Nous avons choisi de nous appuyer sur les </a:t>
            </a:r>
            <a:r>
              <a:rPr lang="fr-FR" sz="1400" b="1" dirty="0">
                <a:solidFill>
                  <a:srgbClr val="17324B"/>
                </a:solidFill>
                <a:latin typeface="Jost" pitchFamily="2" charset="77"/>
                <a:ea typeface="Jost" pitchFamily="2" charset="77"/>
                <a:cs typeface="Arial" panose="020B0604020202020204" pitchFamily="34" charset="0"/>
              </a:rPr>
              <a:t>certifications les plus exigeantes </a:t>
            </a:r>
            <a:r>
              <a:rPr lang="fr-FR" sz="1400" dirty="0">
                <a:solidFill>
                  <a:srgbClr val="17324B"/>
                </a:solidFill>
                <a:latin typeface="Jost" pitchFamily="2" charset="77"/>
                <a:ea typeface="Jost" pitchFamily="2" charset="77"/>
                <a:cs typeface="Arial" panose="020B0604020202020204" pitchFamily="34" charset="0"/>
              </a:rPr>
              <a:t>appliquées au domaine des arts graphiques</a:t>
            </a:r>
            <a:endParaRPr lang="fr-FR" sz="1400" dirty="0">
              <a:solidFill>
                <a:srgbClr val="17324B"/>
              </a:solidFill>
              <a:latin typeface="Jost" pitchFamily="2" charset="77"/>
              <a:ea typeface="Jost" pitchFamily="2" charset="77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0FAC686F-CB51-6B4C-975E-DB6DA0C05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615" y="3766323"/>
            <a:ext cx="1456471" cy="1684816"/>
          </a:xfrm>
          <a:prstGeom prst="rect">
            <a:avLst/>
          </a:prstGeom>
          <a:ln>
            <a:solidFill>
              <a:srgbClr val="2423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177BA78-8A0B-904A-AAB8-BDDABF5CDA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79" t="3798" r="6291" b="3800"/>
          <a:stretch/>
        </p:blipFill>
        <p:spPr>
          <a:xfrm>
            <a:off x="4249694" y="2811474"/>
            <a:ext cx="1442035" cy="1738344"/>
          </a:xfrm>
          <a:prstGeom prst="rect">
            <a:avLst/>
          </a:prstGeom>
          <a:ln>
            <a:solidFill>
              <a:srgbClr val="2423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A3EFDA6E-0B71-084F-98AF-2B1311C781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42" r="10684"/>
          <a:stretch/>
        </p:blipFill>
        <p:spPr>
          <a:xfrm>
            <a:off x="5906772" y="2316114"/>
            <a:ext cx="1292780" cy="1227608"/>
          </a:xfrm>
          <a:prstGeom prst="ellipse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F8C8D6E7-AD8F-344C-BCC1-9A57379C83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551" y="-36921"/>
            <a:ext cx="2334968" cy="214038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589A921-AA41-1C4F-AFE6-6831FDBA0DA2}"/>
              </a:ext>
            </a:extLst>
          </p:cNvPr>
          <p:cNvSpPr/>
          <p:nvPr/>
        </p:nvSpPr>
        <p:spPr>
          <a:xfrm>
            <a:off x="1687817" y="6452454"/>
            <a:ext cx="276063" cy="276063"/>
          </a:xfrm>
          <a:prstGeom prst="ellipse">
            <a:avLst/>
          </a:prstGeom>
          <a:solidFill>
            <a:srgbClr val="24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E5BBD26-3668-E544-8E85-8BD65D0A8DE0}"/>
              </a:ext>
            </a:extLst>
          </p:cNvPr>
          <p:cNvSpPr/>
          <p:nvPr/>
        </p:nvSpPr>
        <p:spPr>
          <a:xfrm>
            <a:off x="3607641" y="5999712"/>
            <a:ext cx="276063" cy="276063"/>
          </a:xfrm>
          <a:prstGeom prst="ellipse">
            <a:avLst/>
          </a:prstGeom>
          <a:solidFill>
            <a:srgbClr val="24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C5C3A79-6F95-FF46-BEB7-16513676431D}"/>
              </a:ext>
            </a:extLst>
          </p:cNvPr>
          <p:cNvSpPr/>
          <p:nvPr/>
        </p:nvSpPr>
        <p:spPr>
          <a:xfrm>
            <a:off x="5228370" y="5151423"/>
            <a:ext cx="397647" cy="397647"/>
          </a:xfrm>
          <a:prstGeom prst="ellipse">
            <a:avLst/>
          </a:prstGeom>
          <a:solidFill>
            <a:srgbClr val="24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0C45A51-4717-584F-98F9-A3461C61BAFF}"/>
              </a:ext>
            </a:extLst>
          </p:cNvPr>
          <p:cNvSpPr/>
          <p:nvPr/>
        </p:nvSpPr>
        <p:spPr>
          <a:xfrm>
            <a:off x="6684729" y="4070370"/>
            <a:ext cx="538361" cy="538361"/>
          </a:xfrm>
          <a:prstGeom prst="ellipse">
            <a:avLst/>
          </a:prstGeom>
          <a:solidFill>
            <a:srgbClr val="24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3D7BD5C-F610-0F46-8926-5E3E6ECC332A}"/>
              </a:ext>
            </a:extLst>
          </p:cNvPr>
          <p:cNvSpPr/>
          <p:nvPr/>
        </p:nvSpPr>
        <p:spPr>
          <a:xfrm>
            <a:off x="8959613" y="1658642"/>
            <a:ext cx="623069" cy="623069"/>
          </a:xfrm>
          <a:prstGeom prst="ellipse">
            <a:avLst/>
          </a:prstGeom>
          <a:solidFill>
            <a:srgbClr val="24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2433AB-04EF-6F4D-A967-455F2BFC77A1}"/>
              </a:ext>
            </a:extLst>
          </p:cNvPr>
          <p:cNvSpPr/>
          <p:nvPr/>
        </p:nvSpPr>
        <p:spPr>
          <a:xfrm>
            <a:off x="1510929" y="6900652"/>
            <a:ext cx="2739679" cy="7930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111939E-52F3-B94C-B30D-723DA47CF2D4}"/>
              </a:ext>
            </a:extLst>
          </p:cNvPr>
          <p:cNvSpPr txBox="1"/>
          <p:nvPr/>
        </p:nvSpPr>
        <p:spPr>
          <a:xfrm>
            <a:off x="1633595" y="6884974"/>
            <a:ext cx="2739679" cy="793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379" tIns="0" rIns="0" bIns="0" numCol="1" spcCol="1270" anchor="t" anchorCtr="0">
            <a:noAutofit/>
          </a:bodyPr>
          <a:lstStyle/>
          <a:p>
            <a:pPr marL="0" lvl="0" indent="0" algn="l" defTabSz="8001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b="1" kern="1200" dirty="0">
                <a:solidFill>
                  <a:srgbClr val="ABCC3A"/>
                </a:solidFill>
                <a:latin typeface="Jost" pitchFamily="2" charset="77"/>
                <a:ea typeface="Jost" pitchFamily="2" charset="77"/>
              </a:rPr>
              <a:t>2004 </a:t>
            </a:r>
          </a:p>
          <a:p>
            <a:pPr marL="0" lvl="0" indent="0" algn="l" defTabSz="8001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kern="1200" dirty="0" err="1">
                <a:solidFill>
                  <a:srgbClr val="17324B"/>
                </a:solidFill>
                <a:latin typeface="Jost" pitchFamily="2" charset="77"/>
                <a:ea typeface="Jost" pitchFamily="2" charset="77"/>
              </a:rPr>
              <a:t>Imprimvert</a:t>
            </a:r>
            <a:endParaRPr lang="fr-FR" kern="1200" dirty="0">
              <a:solidFill>
                <a:srgbClr val="17324B"/>
              </a:solidFill>
              <a:latin typeface="Jost" pitchFamily="2" charset="77"/>
              <a:ea typeface="Jost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619356-55A6-5F4A-9828-887ECDE35AE4}"/>
              </a:ext>
            </a:extLst>
          </p:cNvPr>
          <p:cNvSpPr/>
          <p:nvPr/>
        </p:nvSpPr>
        <p:spPr>
          <a:xfrm>
            <a:off x="2772349" y="6597925"/>
            <a:ext cx="1408110" cy="7133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65963A9-F2DD-A14E-816E-D4F67A540A72}"/>
              </a:ext>
            </a:extLst>
          </p:cNvPr>
          <p:cNvSpPr txBox="1"/>
          <p:nvPr/>
        </p:nvSpPr>
        <p:spPr>
          <a:xfrm>
            <a:off x="3321180" y="6451567"/>
            <a:ext cx="1408110" cy="7133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811" tIns="0" rIns="0" bIns="0" numCol="1" spcCol="1270" anchor="t" anchorCtr="0">
            <a:noAutofit/>
          </a:bodyPr>
          <a:lstStyle/>
          <a:p>
            <a:pPr marL="0" lvl="0" indent="0" algn="l" defTabSz="8001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b="1" kern="1200" dirty="0">
                <a:solidFill>
                  <a:srgbClr val="ABCC3A"/>
                </a:solidFill>
                <a:latin typeface="Jost" pitchFamily="2" charset="77"/>
                <a:ea typeface="Jost" pitchFamily="2" charset="77"/>
              </a:rPr>
              <a:t>2007</a:t>
            </a:r>
            <a:r>
              <a:rPr lang="fr-FR" kern="1200" dirty="0">
                <a:solidFill>
                  <a:srgbClr val="17324B"/>
                </a:solidFill>
                <a:latin typeface="Jost" pitchFamily="2" charset="77"/>
                <a:ea typeface="Jost" pitchFamily="2" charset="77"/>
              </a:rPr>
              <a:t> </a:t>
            </a:r>
          </a:p>
          <a:p>
            <a:pPr marL="0" lvl="0" indent="0" algn="l" defTabSz="8001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kern="1200" dirty="0">
                <a:solidFill>
                  <a:srgbClr val="17324B"/>
                </a:solidFill>
                <a:latin typeface="Jost" pitchFamily="2" charset="77"/>
                <a:ea typeface="Jost" pitchFamily="2" charset="77"/>
              </a:rPr>
              <a:t>FSC - PEFC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411A65-A427-3C40-84A8-A46451144E81}"/>
              </a:ext>
            </a:extLst>
          </p:cNvPr>
          <p:cNvSpPr/>
          <p:nvPr/>
        </p:nvSpPr>
        <p:spPr>
          <a:xfrm>
            <a:off x="4264828" y="6094766"/>
            <a:ext cx="1637140" cy="18726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6ECD96A-4164-8D4D-AA68-A3E20C4FA073}"/>
              </a:ext>
            </a:extLst>
          </p:cNvPr>
          <p:cNvSpPr txBox="1"/>
          <p:nvPr/>
        </p:nvSpPr>
        <p:spPr>
          <a:xfrm>
            <a:off x="5023732" y="5770990"/>
            <a:ext cx="1637140" cy="6313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748" tIns="0" rIns="0" bIns="0" numCol="1" spcCol="1270" anchor="t" anchorCtr="0">
            <a:noAutofit/>
          </a:bodyPr>
          <a:lstStyle/>
          <a:p>
            <a:pPr marL="0" lvl="0" indent="0" algn="l" defTabSz="8001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b="1" kern="1200" dirty="0">
                <a:solidFill>
                  <a:srgbClr val="ABCC3A"/>
                </a:solidFill>
                <a:latin typeface="Jost" pitchFamily="2" charset="77"/>
                <a:ea typeface="Jost" pitchFamily="2" charset="77"/>
              </a:rPr>
              <a:t>2011 </a:t>
            </a:r>
          </a:p>
          <a:p>
            <a:pPr marL="0" lvl="0" indent="0" algn="l" defTabSz="8001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kern="1200" dirty="0">
                <a:solidFill>
                  <a:srgbClr val="17324B"/>
                </a:solidFill>
                <a:latin typeface="Jost" pitchFamily="2" charset="77"/>
                <a:ea typeface="Jost" pitchFamily="2" charset="77"/>
              </a:rPr>
              <a:t>Iso 14001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621515-9DB4-814F-98C9-AAFD4434060A}"/>
              </a:ext>
            </a:extLst>
          </p:cNvPr>
          <p:cNvSpPr/>
          <p:nvPr/>
        </p:nvSpPr>
        <p:spPr>
          <a:xfrm>
            <a:off x="5543376" y="4610352"/>
            <a:ext cx="1696519" cy="22325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ECA2174-3E14-B540-9A5B-4FED3EB0786B}"/>
              </a:ext>
            </a:extLst>
          </p:cNvPr>
          <p:cNvSpPr txBox="1"/>
          <p:nvPr/>
        </p:nvSpPr>
        <p:spPr>
          <a:xfrm>
            <a:off x="6432895" y="4729799"/>
            <a:ext cx="1696519" cy="7707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675" tIns="0" rIns="0" bIns="0" numCol="1" spcCol="1270" anchor="t" anchorCtr="0">
            <a:noAutofit/>
          </a:bodyPr>
          <a:lstStyle/>
          <a:p>
            <a:pPr marL="0" lvl="0" indent="0" algn="l" defTabSz="8001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b="1" kern="1200" dirty="0">
                <a:solidFill>
                  <a:srgbClr val="ABCC3A"/>
                </a:solidFill>
                <a:latin typeface="Jost" pitchFamily="2" charset="77"/>
                <a:ea typeface="Jost" pitchFamily="2" charset="77"/>
              </a:rPr>
              <a:t>2016 </a:t>
            </a:r>
          </a:p>
          <a:p>
            <a:pPr marL="0" lvl="0" indent="0" algn="l" defTabSz="8001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kern="1200" dirty="0">
                <a:solidFill>
                  <a:srgbClr val="17324B"/>
                </a:solidFill>
                <a:latin typeface="Jost" pitchFamily="2" charset="77"/>
                <a:ea typeface="Jost" pitchFamily="2" charset="77"/>
              </a:rPr>
              <a:t>RSE ImpriFrance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5A61E8-D23C-5F43-9238-398C7507A978}"/>
              </a:ext>
            </a:extLst>
          </p:cNvPr>
          <p:cNvSpPr/>
          <p:nvPr/>
        </p:nvSpPr>
        <p:spPr>
          <a:xfrm>
            <a:off x="7199552" y="4260446"/>
            <a:ext cx="1696519" cy="7660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64904F5-16B6-2A43-A35B-D4E51D59A730}"/>
              </a:ext>
            </a:extLst>
          </p:cNvPr>
          <p:cNvSpPr txBox="1"/>
          <p:nvPr/>
        </p:nvSpPr>
        <p:spPr>
          <a:xfrm>
            <a:off x="8544312" y="2416056"/>
            <a:ext cx="1696519" cy="7660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085" tIns="0" rIns="0" bIns="0" numCol="1" spcCol="1270" anchor="t" anchorCtr="0">
            <a:noAutofit/>
          </a:bodyPr>
          <a:lstStyle/>
          <a:p>
            <a:pPr marL="0" lvl="0" indent="0" algn="l" defTabSz="8890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b="1" kern="1200" dirty="0">
                <a:solidFill>
                  <a:srgbClr val="ABCC3A"/>
                </a:solidFill>
                <a:latin typeface="Jost" pitchFamily="2" charset="77"/>
                <a:ea typeface="Jost" pitchFamily="2" charset="77"/>
              </a:rPr>
              <a:t>2019</a:t>
            </a:r>
            <a:r>
              <a:rPr lang="fr-FR" kern="1200" dirty="0">
                <a:solidFill>
                  <a:srgbClr val="242340"/>
                </a:solidFill>
                <a:latin typeface="Jost" pitchFamily="2" charset="77"/>
                <a:ea typeface="Jost" pitchFamily="2" charset="77"/>
              </a:rPr>
              <a:t> </a:t>
            </a:r>
          </a:p>
          <a:p>
            <a:pPr marL="0" lvl="0" indent="0" algn="l" defTabSz="889000">
              <a:lnSpc>
                <a:spcPts val="136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kern="1200" dirty="0" err="1">
                <a:solidFill>
                  <a:srgbClr val="242340"/>
                </a:solidFill>
                <a:latin typeface="Jost" pitchFamily="2" charset="77"/>
                <a:ea typeface="Jost" pitchFamily="2" charset="77"/>
              </a:rPr>
              <a:t>Ecovadis</a:t>
            </a:r>
            <a:endParaRPr lang="fr-FR" kern="1200" dirty="0">
              <a:solidFill>
                <a:srgbClr val="242340"/>
              </a:solidFill>
              <a:latin typeface="Jost" pitchFamily="2" charset="77"/>
              <a:ea typeface="Jost" pitchFamily="2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B1E585-E211-B04D-887D-BD64873ACB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185" y="4339550"/>
            <a:ext cx="2069991" cy="146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7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11891</TotalTime>
  <Words>56</Words>
  <Application>Microsoft Macintosh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Jost</vt:lpstr>
      <vt:lpstr>LEMON MILK</vt:lpstr>
      <vt:lpstr>Typold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Séverine GRASSET</dc:creator>
  <cp:keywords/>
  <dc:description/>
  <cp:lastModifiedBy>Séverine GRASSET</cp:lastModifiedBy>
  <cp:revision>605</cp:revision>
  <cp:lastPrinted>2020-10-15T09:14:39Z</cp:lastPrinted>
  <dcterms:created xsi:type="dcterms:W3CDTF">2019-06-13T12:00:04Z</dcterms:created>
  <dcterms:modified xsi:type="dcterms:W3CDTF">2022-12-08T14:28:51Z</dcterms:modified>
  <cp:category/>
</cp:coreProperties>
</file>