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829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38" userDrawn="1">
          <p15:clr>
            <a:srgbClr val="A4A3A4"/>
          </p15:clr>
        </p15:guide>
        <p15:guide id="3" orient="horz" pos="41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C3A"/>
    <a:srgbClr val="17324B"/>
    <a:srgbClr val="242340"/>
    <a:srgbClr val="FF3D25"/>
    <a:srgbClr val="FF4A15"/>
    <a:srgbClr val="FF431B"/>
    <a:srgbClr val="FF2736"/>
    <a:srgbClr val="008ECB"/>
    <a:srgbClr val="00BF48"/>
    <a:srgbClr val="FF8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422"/>
  </p:normalViewPr>
  <p:slideViewPr>
    <p:cSldViewPr snapToObjects="1" showGuides="1">
      <p:cViewPr varScale="1">
        <p:scale>
          <a:sx n="105" d="100"/>
          <a:sy n="105" d="100"/>
        </p:scale>
        <p:origin x="1784" y="200"/>
      </p:cViewPr>
      <p:guideLst>
        <p:guide pos="238"/>
        <p:guide orient="horz" pos="41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14" d="100"/>
          <a:sy n="114" d="100"/>
        </p:scale>
        <p:origin x="41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33E4918-2C60-B544-A542-C86E8EC908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9E7C1B2-CBA0-D842-8C11-F7C0249A14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9E91E-3A2E-284D-BE0D-E8E0806D50F6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F75F11-D3DB-AA4D-B18B-FE510027AB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FDB33F-EB80-D94C-9756-4627123DF3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4A909-A50E-D24B-92C1-D112B9BAAD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82031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E53D5-D5ED-964B-88B1-63620A81D1F8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B1403-3C1A-434D-AC0D-3ADAE99013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09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  <a:prstGeom prst="rect">
            <a:avLst/>
          </a:prstGeo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81A18665-8689-A642-8522-9B026705554D}" type="datetime1">
              <a:rPr lang="fr-FR" smtClean="0"/>
              <a:t>29/11/2022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2CF-B6B4-1749-BE13-BD0DDABD5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56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11E82DE6-6112-2147-AE4A-FE385DEAC732}" type="datetime1">
              <a:rPr lang="fr-FR" smtClean="0"/>
              <a:t>29/11/2022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2CF-B6B4-1749-BE13-BD0DDABD5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30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EEDA64B9-4C16-EA4B-BB18-A0B99A42E719}" type="datetime1">
              <a:rPr lang="fr-FR" smtClean="0"/>
              <a:t>29/11/2022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2CF-B6B4-1749-BE13-BD0DDABD5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66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1A5226D3-EC32-E44B-A89C-F570771F0FB7}" type="datetime1">
              <a:rPr lang="fr-FR" smtClean="0"/>
              <a:t>29/11/2022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2CF-B6B4-1749-BE13-BD0DDABD5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95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  <a:prstGeom prst="rect">
            <a:avLst/>
          </a:prstGeo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EF25BF41-2CFB-F642-8C57-97F24BF63238}" type="datetime1">
              <a:rPr lang="fr-FR" smtClean="0"/>
              <a:t>29/11/2022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2CF-B6B4-1749-BE13-BD0DDABD5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32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1697EAE0-E00A-C64F-B246-AFE8E4D3F388}" type="datetime1">
              <a:rPr lang="fr-FR" smtClean="0"/>
              <a:t>29/11/2022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2CF-B6B4-1749-BE13-BD0DDABD5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56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ED0D963B-CB97-AB4C-ADB0-2F7DA90608F6}" type="datetime1">
              <a:rPr lang="fr-FR" smtClean="0"/>
              <a:t>29/11/2022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2CF-B6B4-1749-BE13-BD0DDABD5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65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60726BA5-8BB4-2C49-84E1-C04EBD6DF53C}" type="datetime1">
              <a:rPr lang="fr-FR" smtClean="0"/>
              <a:t>29/11/2022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2CF-B6B4-1749-BE13-BD0DDABD5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06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94813266-3812-1446-87ED-438CCA438A04}" type="datetime1">
              <a:rPr lang="fr-FR" smtClean="0"/>
              <a:t>29/11/2022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38194" y="7003000"/>
            <a:ext cx="2405658" cy="402483"/>
          </a:xfrm>
        </p:spPr>
        <p:txBody>
          <a:bodyPr/>
          <a:lstStyle>
            <a:lvl1pPr>
              <a:defRPr sz="1200" b="0" i="0">
                <a:solidFill>
                  <a:srgbClr val="17324B"/>
                </a:solidFill>
                <a:latin typeface="LEMON MILK" pitchFamily="2" charset="77"/>
              </a:defRPr>
            </a:lvl1pPr>
          </a:lstStyle>
          <a:p>
            <a:fld id="{762342CF-B6B4-1749-BE13-BD0DDABD546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7085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E7DDCD2F-EDA4-7C4E-9F99-165959284C24}" type="datetime1">
              <a:rPr lang="fr-FR" smtClean="0"/>
              <a:t>29/11/2022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2CF-B6B4-1749-BE13-BD0DDABD5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82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93C0C0A5-D2AD-4B4A-93B9-DE7272DC02A4}" type="datetime1">
              <a:rPr lang="fr-FR" smtClean="0"/>
              <a:t>29/11/2022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2CF-B6B4-1749-BE13-BD0DDABD54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02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8194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7324B"/>
                </a:solidFill>
                <a:latin typeface="Typold" panose="020B0004030204060B03" pitchFamily="34" charset="77"/>
                <a:ea typeface="Typold" panose="020B0004030204060B03" pitchFamily="34" charset="77"/>
              </a:defRPr>
            </a:lvl1pPr>
          </a:lstStyle>
          <a:p>
            <a:fld id="{762342CF-B6B4-1749-BE13-BD0DDABD546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2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75528AB-1C7C-3041-A7A4-83884B870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342CF-B6B4-1749-BE13-BD0DDABD5460}" type="slidenum">
              <a:rPr lang="fr-FR" smtClean="0">
                <a:latin typeface="Jost" pitchFamily="2" charset="77"/>
                <a:ea typeface="Jost" pitchFamily="2" charset="77"/>
              </a:rPr>
              <a:pPr/>
              <a:t>1</a:t>
            </a:fld>
            <a:endParaRPr lang="fr-FR" dirty="0">
              <a:latin typeface="Jost" pitchFamily="2" charset="77"/>
              <a:ea typeface="Jost" pitchFamily="2" charset="77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2224F50-7030-134E-ADAE-28C26A06BF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074" y="4657200"/>
            <a:ext cx="2763107" cy="2195618"/>
          </a:xfrm>
          <a:prstGeom prst="rect">
            <a:avLst/>
          </a:prstGeom>
          <a:noFill/>
          <a:ln>
            <a:noFill/>
          </a:ln>
          <a:effectLst>
            <a:outerShdw blurRad="2413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4556BA0-55A0-F24D-AD09-008154EB2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677" y="1935577"/>
            <a:ext cx="2717099" cy="2238167"/>
          </a:xfrm>
          <a:prstGeom prst="rect">
            <a:avLst/>
          </a:prstGeom>
          <a:noFill/>
          <a:ln>
            <a:noFill/>
          </a:ln>
          <a:effectLst>
            <a:outerShdw blurRad="2413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50A7AD6-54E5-4144-9167-345D651FED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71" y="4643933"/>
            <a:ext cx="2847589" cy="2195618"/>
          </a:xfrm>
          <a:prstGeom prst="rect">
            <a:avLst/>
          </a:prstGeom>
          <a:noFill/>
          <a:ln>
            <a:noFill/>
          </a:ln>
          <a:effectLst>
            <a:outerShdw blurRad="2413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2397AE0-7051-5140-99E6-5503631EE4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71" y="1732834"/>
            <a:ext cx="2847588" cy="2480580"/>
          </a:xfrm>
          <a:prstGeom prst="rect">
            <a:avLst/>
          </a:prstGeom>
          <a:noFill/>
          <a:ln>
            <a:noFill/>
          </a:ln>
          <a:effectLst>
            <a:outerShdw blurRad="241300" dist="889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6" name="Zone de texte 2">
            <a:extLst>
              <a:ext uri="{FF2B5EF4-FFF2-40B4-BE49-F238E27FC236}">
                <a16:creationId xmlns:a16="http://schemas.microsoft.com/office/drawing/2014/main" id="{4C535866-4CF3-8B4D-9D04-434441CA3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698" y="1588446"/>
            <a:ext cx="3797756" cy="1591867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rgbClr val="ABCC3A"/>
                </a:solidFill>
                <a:latin typeface="Jost" pitchFamily="2" charset="77"/>
                <a:ea typeface="Jost" pitchFamily="2" charset="77"/>
                <a:cs typeface="Arial" panose="020B0604020202020204" pitchFamily="34" charset="0"/>
              </a:rPr>
              <a:t>NOS MOYENS R&amp;D D’ÉTUDE ET DE RECHERCHE DESBOUIS-GRÉSIL GROUPE JÉNOME SONT INTÉGRÉS À NOTRE STUDIO QUI A RÉALISÉ LES DÉVELOPPEMENTS POUR SYAGE, ENGIE, BURGER KING ET ERA EN EXEMPLES SUR CETTE PRÉSENTATION.</a:t>
            </a:r>
            <a:endParaRPr lang="fr-FR" altLang="fr-FR" sz="3200" b="1" dirty="0">
              <a:solidFill>
                <a:srgbClr val="ABCC3A"/>
              </a:solidFill>
              <a:latin typeface="Jost" pitchFamily="2" charset="77"/>
              <a:ea typeface="Jost" pitchFamily="2" charset="77"/>
            </a:endParaRPr>
          </a:p>
        </p:txBody>
      </p:sp>
      <p:pic>
        <p:nvPicPr>
          <p:cNvPr id="27" name="Image 12">
            <a:extLst>
              <a:ext uri="{FF2B5EF4-FFF2-40B4-BE49-F238E27FC236}">
                <a16:creationId xmlns:a16="http://schemas.microsoft.com/office/drawing/2014/main" id="{47708B49-5920-F344-9381-8841030AC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060" y="547263"/>
            <a:ext cx="2727646" cy="57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E09D9B0-0596-0C4E-BBC4-E5022559F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291" y="39858"/>
            <a:ext cx="167591" cy="33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53" tIns="41476" rIns="82953" bIns="41476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633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D708C1-F347-8C43-9663-C7AF6D7CFD1B}"/>
              </a:ext>
            </a:extLst>
          </p:cNvPr>
          <p:cNvSpPr/>
          <p:nvPr/>
        </p:nvSpPr>
        <p:spPr>
          <a:xfrm>
            <a:off x="233338" y="945066"/>
            <a:ext cx="1067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17324B"/>
                </a:solidFill>
                <a:latin typeface="Jost" pitchFamily="2" charset="77"/>
                <a:ea typeface="Jost" pitchFamily="2" charset="77"/>
                <a:cs typeface="Arial Black" panose="020B0604020202020204" pitchFamily="34" charset="0"/>
              </a:rPr>
              <a:t>R&amp;D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F83BA4-676A-0C4F-9B96-9D32625D6344}"/>
              </a:ext>
            </a:extLst>
          </p:cNvPr>
          <p:cNvSpPr/>
          <p:nvPr/>
        </p:nvSpPr>
        <p:spPr>
          <a:xfrm>
            <a:off x="379215" y="504552"/>
            <a:ext cx="3670548" cy="307777"/>
          </a:xfrm>
          <a:prstGeom prst="rect">
            <a:avLst/>
          </a:prstGeom>
          <a:solidFill>
            <a:srgbClr val="ABCC3A"/>
          </a:solidFill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Jost" pitchFamily="2" charset="77"/>
                <a:ea typeface="Jost" pitchFamily="2" charset="77"/>
                <a:cs typeface="Arial Black" panose="020B0604020202020204" pitchFamily="34" charset="0"/>
              </a:rPr>
              <a:t>NOTRE PARTENAIRE SOCIAL ET SOLIDAIRE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DF5E03-D3E3-0446-8F53-5D674CF7CD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5746" y="3503176"/>
            <a:ext cx="2713698" cy="341310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830FCA73-E1EC-724D-994B-67723E42A1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30000" y="569193"/>
            <a:ext cx="10414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571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11636</TotalTime>
  <Words>46</Words>
  <Application>Microsoft Macintosh PowerPoint</Application>
  <PresentationFormat>Personnalisé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Jost</vt:lpstr>
      <vt:lpstr>LEMON MILK</vt:lpstr>
      <vt:lpstr>Typold</vt:lpstr>
      <vt:lpstr>Thème Office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Séverine GRASSET</dc:creator>
  <cp:keywords/>
  <dc:description/>
  <cp:lastModifiedBy>Séverine GRASSET</cp:lastModifiedBy>
  <cp:revision>587</cp:revision>
  <cp:lastPrinted>2020-10-15T09:14:39Z</cp:lastPrinted>
  <dcterms:created xsi:type="dcterms:W3CDTF">2019-06-13T12:00:04Z</dcterms:created>
  <dcterms:modified xsi:type="dcterms:W3CDTF">2022-11-29T08:26:44Z</dcterms:modified>
  <cp:category/>
</cp:coreProperties>
</file>