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945" r:id="rId2"/>
    <p:sldId id="946" r:id="rId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38" userDrawn="1">
          <p15:clr>
            <a:srgbClr val="A4A3A4"/>
          </p15:clr>
        </p15:guide>
        <p15:guide id="3" orient="horz" pos="41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CC3A"/>
    <a:srgbClr val="17324B"/>
    <a:srgbClr val="242340"/>
    <a:srgbClr val="FF3D25"/>
    <a:srgbClr val="FF4A15"/>
    <a:srgbClr val="FF431B"/>
    <a:srgbClr val="FF2736"/>
    <a:srgbClr val="008ECB"/>
    <a:srgbClr val="00BF48"/>
    <a:srgbClr val="FF8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422"/>
  </p:normalViewPr>
  <p:slideViewPr>
    <p:cSldViewPr snapToObjects="1" showGuides="1">
      <p:cViewPr varScale="1">
        <p:scale>
          <a:sx n="105" d="100"/>
          <a:sy n="105" d="100"/>
        </p:scale>
        <p:origin x="1784" y="200"/>
      </p:cViewPr>
      <p:guideLst>
        <p:guide pos="238"/>
        <p:guide orient="horz" pos="41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14" d="100"/>
          <a:sy n="114" d="100"/>
        </p:scale>
        <p:origin x="41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33E4918-2C60-B544-A542-C86E8EC908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E7C1B2-CBA0-D842-8C11-F7C0249A14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9E91E-3A2E-284D-BE0D-E8E0806D50F6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F75F11-D3DB-AA4D-B18B-FE510027AB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FDB33F-EB80-D94C-9756-4627123DF3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4A909-A50E-D24B-92C1-D112B9BAA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820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53D5-D5ED-964B-88B1-63620A81D1F8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B1403-3C1A-434D-AC0D-3ADAE99013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09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  <a:prstGeom prst="rect">
            <a:avLst/>
          </a:prstGeo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81A18665-8689-A642-8522-9B026705554D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56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1E82DE6-6112-2147-AE4A-FE385DEAC732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30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EDA64B9-4C16-EA4B-BB18-A0B99A42E719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66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A5226D3-EC32-E44B-A89C-F570771F0FB7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95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  <a:prstGeom prst="rect">
            <a:avLst/>
          </a:prstGeom>
        </p:spPr>
        <p:txBody>
          <a:bodyPr anchor="b"/>
          <a:lstStyle>
            <a:lvl1pPr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F25BF41-2CFB-F642-8C57-97F24BF63238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32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697EAE0-E00A-C64F-B246-AFE8E4D3F388}" type="datetime1">
              <a:rPr lang="fr-FR" smtClean="0"/>
              <a:t>29/11/2022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56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D0D963B-CB97-AB4C-ADB0-2F7DA90608F6}" type="datetime1">
              <a:rPr lang="fr-FR" smtClean="0"/>
              <a:t>29/11/2022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65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0726BA5-8BB4-2C49-84E1-C04EBD6DF53C}" type="datetime1">
              <a:rPr lang="fr-FR" smtClean="0"/>
              <a:t>29/11/2022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06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94813266-3812-1446-87ED-438CCA438A04}" type="datetime1">
              <a:rPr lang="fr-FR" smtClean="0"/>
              <a:t>29/11/2022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38194" y="7003000"/>
            <a:ext cx="2405658" cy="402483"/>
          </a:xfrm>
        </p:spPr>
        <p:txBody>
          <a:bodyPr/>
          <a:lstStyle>
            <a:lvl1pPr>
              <a:defRPr sz="1200" b="0" i="0">
                <a:solidFill>
                  <a:srgbClr val="17324B"/>
                </a:solidFill>
                <a:latin typeface="LEMON MILK" pitchFamily="2" charset="77"/>
              </a:defRPr>
            </a:lvl1pPr>
          </a:lstStyle>
          <a:p>
            <a:fld id="{762342CF-B6B4-1749-BE13-BD0DDABD546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708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7DDCD2F-EDA4-7C4E-9F99-165959284C24}" type="datetime1">
              <a:rPr lang="fr-FR" smtClean="0"/>
              <a:t>29/11/2022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825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93C0C0A5-D2AD-4B4A-93B9-DE7272DC02A4}" type="datetime1">
              <a:rPr lang="fr-FR" smtClean="0"/>
              <a:t>29/11/2022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02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8194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7324B"/>
                </a:solidFill>
                <a:latin typeface="Typold" panose="020B0004030204060B03" pitchFamily="34" charset="77"/>
                <a:ea typeface="Typold" panose="020B0004030204060B03" pitchFamily="34" charset="77"/>
              </a:defRPr>
            </a:lvl1pPr>
          </a:lstStyle>
          <a:p>
            <a:fld id="{762342CF-B6B4-1749-BE13-BD0DDABD546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2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12" Type="http://schemas.openxmlformats.org/officeDocument/2006/relationships/image" Target="../media/image30.jpeg"/><Relationship Id="rId17" Type="http://schemas.openxmlformats.org/officeDocument/2006/relationships/image" Target="../media/image35.jp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 : avec coins arrondis en diagonale 54">
            <a:extLst>
              <a:ext uri="{FF2B5EF4-FFF2-40B4-BE49-F238E27FC236}">
                <a16:creationId xmlns:a16="http://schemas.microsoft.com/office/drawing/2014/main" id="{AD8898A3-98CF-FF44-B51B-4B85C5E54959}"/>
              </a:ext>
            </a:extLst>
          </p:cNvPr>
          <p:cNvSpPr/>
          <p:nvPr/>
        </p:nvSpPr>
        <p:spPr>
          <a:xfrm>
            <a:off x="377825" y="467469"/>
            <a:ext cx="2222678" cy="2167010"/>
          </a:xfrm>
          <a:prstGeom prst="round2DiagRect">
            <a:avLst/>
          </a:prstGeom>
          <a:solidFill>
            <a:schemeClr val="bg1"/>
          </a:solidFill>
          <a:ln>
            <a:solidFill>
              <a:srgbClr val="ABCC3A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1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6085A-CD09-CA41-AFD2-12F127285263}"/>
              </a:ext>
            </a:extLst>
          </p:cNvPr>
          <p:cNvSpPr/>
          <p:nvPr/>
        </p:nvSpPr>
        <p:spPr>
          <a:xfrm>
            <a:off x="402450" y="963115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MAGAZINES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6A59E-F3DA-6D4B-9C57-05A46D4A8E60}"/>
              </a:ext>
            </a:extLst>
          </p:cNvPr>
          <p:cNvSpPr/>
          <p:nvPr/>
        </p:nvSpPr>
        <p:spPr>
          <a:xfrm>
            <a:off x="514132" y="655338"/>
            <a:ext cx="1366291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BROCHURES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94648CAC-E2CE-E041-94C9-89FBD091D8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50" y="1314255"/>
            <a:ext cx="2048323" cy="1176208"/>
          </a:xfrm>
          <a:prstGeom prst="rect">
            <a:avLst/>
          </a:prstGeom>
        </p:spPr>
      </p:pic>
      <p:sp>
        <p:nvSpPr>
          <p:cNvPr id="37" name="Rectangle : avec coins arrondis en diagonale 36">
            <a:extLst>
              <a:ext uri="{FF2B5EF4-FFF2-40B4-BE49-F238E27FC236}">
                <a16:creationId xmlns:a16="http://schemas.microsoft.com/office/drawing/2014/main" id="{7DD8C9D5-AB3C-F346-944A-EA0CF7823299}"/>
              </a:ext>
            </a:extLst>
          </p:cNvPr>
          <p:cNvSpPr/>
          <p:nvPr/>
        </p:nvSpPr>
        <p:spPr>
          <a:xfrm>
            <a:off x="377825" y="2791732"/>
            <a:ext cx="2222678" cy="4516496"/>
          </a:xfrm>
          <a:prstGeom prst="round2DiagRect">
            <a:avLst/>
          </a:prstGeom>
          <a:solidFill>
            <a:schemeClr val="bg1"/>
          </a:solidFill>
          <a:ln>
            <a:solidFill>
              <a:srgbClr val="ABCC3A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5673D7-9C81-D64D-B6DE-C4EAB8D55A8D}"/>
              </a:ext>
            </a:extLst>
          </p:cNvPr>
          <p:cNvSpPr/>
          <p:nvPr/>
        </p:nvSpPr>
        <p:spPr>
          <a:xfrm>
            <a:off x="427075" y="3287378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GUIDE DU TRI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B8A4C4D-879B-A244-BC19-2CB6393C061F}"/>
              </a:ext>
            </a:extLst>
          </p:cNvPr>
          <p:cNvSpPr/>
          <p:nvPr/>
        </p:nvSpPr>
        <p:spPr>
          <a:xfrm>
            <a:off x="538757" y="2979601"/>
            <a:ext cx="1366291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GUIDES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7BAAC33-500A-3343-B459-C08C25A3CAC3}"/>
              </a:ext>
            </a:extLst>
          </p:cNvPr>
          <p:cNvSpPr/>
          <p:nvPr/>
        </p:nvSpPr>
        <p:spPr>
          <a:xfrm>
            <a:off x="353715" y="4684638"/>
            <a:ext cx="2196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GUIDE DES SPORTS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96DFE170-6D82-8341-8F9D-593AFD7D36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4086" y="3675207"/>
            <a:ext cx="1081487" cy="85378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95ECA978-96FA-7E44-9CE7-0633416EA3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28" y="3655183"/>
            <a:ext cx="890515" cy="89051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3056CA0F-0CBB-6047-BDDC-F4022F6BEF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4086" y="5043399"/>
            <a:ext cx="968411" cy="84175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EA7C526-7104-B843-97F0-364743C722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252" y="5026976"/>
            <a:ext cx="924861" cy="858179"/>
          </a:xfrm>
          <a:prstGeom prst="rect">
            <a:avLst/>
          </a:prstGeom>
        </p:spPr>
      </p:pic>
      <p:sp>
        <p:nvSpPr>
          <p:cNvPr id="47" name="Rectangle : avec coins arrondis en diagonale 46">
            <a:extLst>
              <a:ext uri="{FF2B5EF4-FFF2-40B4-BE49-F238E27FC236}">
                <a16:creationId xmlns:a16="http://schemas.microsoft.com/office/drawing/2014/main" id="{98DC7D0E-195B-1E41-9910-82BD5CCE74E2}"/>
              </a:ext>
            </a:extLst>
          </p:cNvPr>
          <p:cNvSpPr/>
          <p:nvPr/>
        </p:nvSpPr>
        <p:spPr>
          <a:xfrm>
            <a:off x="2817623" y="457011"/>
            <a:ext cx="4404206" cy="2167010"/>
          </a:xfrm>
          <a:prstGeom prst="round2DiagRect">
            <a:avLst/>
          </a:prstGeom>
          <a:solidFill>
            <a:schemeClr val="bg1"/>
          </a:solidFill>
          <a:ln>
            <a:solidFill>
              <a:srgbClr val="ABCC3A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95E5B59-F307-A54D-ABD4-75EA378239F7}"/>
              </a:ext>
            </a:extLst>
          </p:cNvPr>
          <p:cNvSpPr/>
          <p:nvPr/>
        </p:nvSpPr>
        <p:spPr>
          <a:xfrm>
            <a:off x="2842248" y="952657"/>
            <a:ext cx="328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PROMOTIONNELLE VOYAGES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34F6AF0-A4F6-DD43-A6DD-D435DACF4908}"/>
              </a:ext>
            </a:extLst>
          </p:cNvPr>
          <p:cNvSpPr/>
          <p:nvPr/>
        </p:nvSpPr>
        <p:spPr>
          <a:xfrm>
            <a:off x="2953930" y="644880"/>
            <a:ext cx="1366291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BROCHURES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D118E5A2-0EB7-0841-AAA4-9CAA425590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597" y="1311570"/>
            <a:ext cx="1448591" cy="116843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4A1AF4DF-9EE5-3541-82E0-DC65859C4F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9254" y="1309205"/>
            <a:ext cx="1301738" cy="116843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A2FEB18-476B-5849-A1DA-3E5536DD58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895" y="1309205"/>
            <a:ext cx="1299702" cy="1168435"/>
          </a:xfrm>
          <a:prstGeom prst="rect">
            <a:avLst/>
          </a:prstGeom>
        </p:spPr>
      </p:pic>
      <p:sp>
        <p:nvSpPr>
          <p:cNvPr id="58" name="Rectangle : avec coins arrondis en diagonale 57">
            <a:extLst>
              <a:ext uri="{FF2B5EF4-FFF2-40B4-BE49-F238E27FC236}">
                <a16:creationId xmlns:a16="http://schemas.microsoft.com/office/drawing/2014/main" id="{93389111-DA99-2F43-A496-0FA51C99B1BC}"/>
              </a:ext>
            </a:extLst>
          </p:cNvPr>
          <p:cNvSpPr/>
          <p:nvPr/>
        </p:nvSpPr>
        <p:spPr>
          <a:xfrm>
            <a:off x="7386145" y="462419"/>
            <a:ext cx="2828417" cy="2167010"/>
          </a:xfrm>
          <a:prstGeom prst="round2DiagRect">
            <a:avLst/>
          </a:prstGeom>
          <a:solidFill>
            <a:schemeClr val="bg1"/>
          </a:solidFill>
          <a:ln>
            <a:solidFill>
              <a:srgbClr val="ABCC3A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1681831-46C4-B947-BA42-1FAB1B8587A2}"/>
              </a:ext>
            </a:extLst>
          </p:cNvPr>
          <p:cNvSpPr/>
          <p:nvPr/>
        </p:nvSpPr>
        <p:spPr>
          <a:xfrm>
            <a:off x="7410771" y="958065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INDUSTRIELLE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C1718A0-1C99-184F-A69B-D602CFE035BF}"/>
              </a:ext>
            </a:extLst>
          </p:cNvPr>
          <p:cNvSpPr/>
          <p:nvPr/>
        </p:nvSpPr>
        <p:spPr>
          <a:xfrm>
            <a:off x="7522453" y="650288"/>
            <a:ext cx="1366291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NOTICES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D4768E68-EE85-8D49-A111-1881E35E9A2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4112" y="1309205"/>
            <a:ext cx="1452089" cy="1176208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A3D43F2B-D521-D64B-B888-B5CD687E40B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427" y="1309205"/>
            <a:ext cx="1168434" cy="1168434"/>
          </a:xfrm>
          <a:prstGeom prst="rect">
            <a:avLst/>
          </a:prstGeom>
        </p:spPr>
      </p:pic>
      <p:sp>
        <p:nvSpPr>
          <p:cNvPr id="64" name="Rectangle : avec coins arrondis en diagonale 63">
            <a:extLst>
              <a:ext uri="{FF2B5EF4-FFF2-40B4-BE49-F238E27FC236}">
                <a16:creationId xmlns:a16="http://schemas.microsoft.com/office/drawing/2014/main" id="{088C190D-D521-3B45-A6B3-F2A29653FA7C}"/>
              </a:ext>
            </a:extLst>
          </p:cNvPr>
          <p:cNvSpPr/>
          <p:nvPr/>
        </p:nvSpPr>
        <p:spPr>
          <a:xfrm>
            <a:off x="2850476" y="2791731"/>
            <a:ext cx="7364086" cy="4516497"/>
          </a:xfrm>
          <a:prstGeom prst="round2DiagRect">
            <a:avLst>
              <a:gd name="adj1" fmla="val 5059"/>
              <a:gd name="adj2" fmla="val 0"/>
            </a:avLst>
          </a:prstGeom>
          <a:solidFill>
            <a:schemeClr val="bg1"/>
          </a:solidFill>
          <a:ln>
            <a:solidFill>
              <a:srgbClr val="ABCC3A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779AF53-6283-6043-998C-1F1B91F4ACB5}"/>
              </a:ext>
            </a:extLst>
          </p:cNvPr>
          <p:cNvSpPr/>
          <p:nvPr/>
        </p:nvSpPr>
        <p:spPr>
          <a:xfrm>
            <a:off x="2875101" y="3287378"/>
            <a:ext cx="166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RESTAURANTS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A325C66-34B2-D140-8065-D90F79821E2B}"/>
              </a:ext>
            </a:extLst>
          </p:cNvPr>
          <p:cNvSpPr/>
          <p:nvPr/>
        </p:nvSpPr>
        <p:spPr>
          <a:xfrm>
            <a:off x="2986783" y="2979601"/>
            <a:ext cx="1366291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AFFICHAGES</a:t>
            </a: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BA5AA416-6044-284E-9084-0CB97D50848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20268" y="5706096"/>
            <a:ext cx="1469855" cy="1469855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F5076E3E-D5AB-044A-A0D8-0D1DDBC58CF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2867" y="3599800"/>
            <a:ext cx="1731035" cy="1562303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D794DB63-4238-FB4A-87A7-3D8BA7B8E5B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187" y="3595156"/>
            <a:ext cx="1750325" cy="1559796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FAE2F5D8-9B4A-F042-B339-94E2B7E5B64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71" b="16267"/>
          <a:stretch/>
        </p:blipFill>
        <p:spPr>
          <a:xfrm>
            <a:off x="7055210" y="3600790"/>
            <a:ext cx="1406529" cy="1577782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85F751BC-CA27-C74E-8F16-BD69A710A6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697" y="5692076"/>
            <a:ext cx="1840490" cy="1497895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26D2A80-F4FA-6F40-9E94-AEF0A58FB7D9}"/>
              </a:ext>
            </a:extLst>
          </p:cNvPr>
          <p:cNvSpPr/>
          <p:nvPr/>
        </p:nvSpPr>
        <p:spPr>
          <a:xfrm>
            <a:off x="6959925" y="3279440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PUBLIC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80E842E-710E-4A47-BF1E-EA2C419BB824}"/>
              </a:ext>
            </a:extLst>
          </p:cNvPr>
          <p:cNvSpPr/>
          <p:nvPr/>
        </p:nvSpPr>
        <p:spPr>
          <a:xfrm>
            <a:off x="2875101" y="5322744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PROMOTIONNELS</a:t>
            </a:r>
          </a:p>
        </p:txBody>
      </p:sp>
      <p:pic>
        <p:nvPicPr>
          <p:cNvPr id="77" name="Image 76" descr="Une image contenant texte, extérieur, signe&#10;&#10;Description générée automatiquement">
            <a:extLst>
              <a:ext uri="{FF2B5EF4-FFF2-40B4-BE49-F238E27FC236}">
                <a16:creationId xmlns:a16="http://schemas.microsoft.com/office/drawing/2014/main" id="{3434EE29-FD7D-C14D-85A3-95507F098AA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6085" t="12310" r="36627"/>
          <a:stretch/>
        </p:blipFill>
        <p:spPr>
          <a:xfrm>
            <a:off x="8570482" y="3600790"/>
            <a:ext cx="1231762" cy="1577782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7E30F214-751A-234C-8AB5-103C1BF395D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4399" b="2735"/>
          <a:stretch/>
        </p:blipFill>
        <p:spPr>
          <a:xfrm>
            <a:off x="1449378" y="6014857"/>
            <a:ext cx="957825" cy="889480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D579579C-49C0-4347-B85F-55F0CD28364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4401" b="2735"/>
          <a:stretch/>
        </p:blipFill>
        <p:spPr>
          <a:xfrm>
            <a:off x="434291" y="6022951"/>
            <a:ext cx="957825" cy="889480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ECE43938-7D5A-5644-A417-94F4689357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5210" y="5268874"/>
            <a:ext cx="2706577" cy="18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87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 : avec coins arrondis en diagonale 98">
            <a:extLst>
              <a:ext uri="{FF2B5EF4-FFF2-40B4-BE49-F238E27FC236}">
                <a16:creationId xmlns:a16="http://schemas.microsoft.com/office/drawing/2014/main" id="{9DD2B594-1FA9-7142-A135-C54A1796B888}"/>
              </a:ext>
            </a:extLst>
          </p:cNvPr>
          <p:cNvSpPr/>
          <p:nvPr/>
        </p:nvSpPr>
        <p:spPr>
          <a:xfrm>
            <a:off x="8283323" y="4699458"/>
            <a:ext cx="1576106" cy="2706025"/>
          </a:xfrm>
          <a:prstGeom prst="round2DiagRect">
            <a:avLst>
              <a:gd name="adj1" fmla="val 11426"/>
              <a:gd name="adj2" fmla="val 0"/>
            </a:avLst>
          </a:prstGeom>
          <a:solidFill>
            <a:schemeClr val="bg1"/>
          </a:solidFill>
          <a:ln>
            <a:solidFill>
              <a:srgbClr val="ABCC3A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 : avec coins arrondis en diagonale 89">
            <a:extLst>
              <a:ext uri="{FF2B5EF4-FFF2-40B4-BE49-F238E27FC236}">
                <a16:creationId xmlns:a16="http://schemas.microsoft.com/office/drawing/2014/main" id="{3AAEE7E1-7A92-9649-91B6-DAB8D15D6A0E}"/>
              </a:ext>
            </a:extLst>
          </p:cNvPr>
          <p:cNvSpPr/>
          <p:nvPr/>
        </p:nvSpPr>
        <p:spPr>
          <a:xfrm>
            <a:off x="6487387" y="2754695"/>
            <a:ext cx="3412769" cy="1817230"/>
          </a:xfrm>
          <a:prstGeom prst="round2DiagRect">
            <a:avLst>
              <a:gd name="adj1" fmla="val 11426"/>
              <a:gd name="adj2" fmla="val 0"/>
            </a:avLst>
          </a:prstGeom>
          <a:solidFill>
            <a:schemeClr val="bg1"/>
          </a:solidFill>
          <a:ln>
            <a:solidFill>
              <a:srgbClr val="ABCC3A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 : avec coins arrondis en diagonale 82">
            <a:extLst>
              <a:ext uri="{FF2B5EF4-FFF2-40B4-BE49-F238E27FC236}">
                <a16:creationId xmlns:a16="http://schemas.microsoft.com/office/drawing/2014/main" id="{60F81997-E89C-4F47-A2FD-C28A2941AE32}"/>
              </a:ext>
            </a:extLst>
          </p:cNvPr>
          <p:cNvSpPr/>
          <p:nvPr/>
        </p:nvSpPr>
        <p:spPr>
          <a:xfrm>
            <a:off x="5345906" y="427063"/>
            <a:ext cx="4554250" cy="2177907"/>
          </a:xfrm>
          <a:prstGeom prst="round2DiagRect">
            <a:avLst/>
          </a:prstGeom>
          <a:solidFill>
            <a:schemeClr val="bg1"/>
          </a:solidFill>
          <a:ln>
            <a:solidFill>
              <a:srgbClr val="ABCC3A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 : avec coins arrondis en diagonale 54">
            <a:extLst>
              <a:ext uri="{FF2B5EF4-FFF2-40B4-BE49-F238E27FC236}">
                <a16:creationId xmlns:a16="http://schemas.microsoft.com/office/drawing/2014/main" id="{AD8898A3-98CF-FF44-B51B-4B85C5E54959}"/>
              </a:ext>
            </a:extLst>
          </p:cNvPr>
          <p:cNvSpPr/>
          <p:nvPr/>
        </p:nvSpPr>
        <p:spPr>
          <a:xfrm>
            <a:off x="377825" y="467469"/>
            <a:ext cx="4554250" cy="2177907"/>
          </a:xfrm>
          <a:prstGeom prst="round2DiagRect">
            <a:avLst/>
          </a:prstGeom>
          <a:solidFill>
            <a:schemeClr val="bg1"/>
          </a:solidFill>
          <a:ln>
            <a:solidFill>
              <a:srgbClr val="ABCC3A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2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6085A-CD09-CA41-AFD2-12F127285263}"/>
              </a:ext>
            </a:extLst>
          </p:cNvPr>
          <p:cNvSpPr/>
          <p:nvPr/>
        </p:nvSpPr>
        <p:spPr>
          <a:xfrm>
            <a:off x="402450" y="963115"/>
            <a:ext cx="1709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RECRUTEMENT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6A59E-F3DA-6D4B-9C57-05A46D4A8E60}"/>
              </a:ext>
            </a:extLst>
          </p:cNvPr>
          <p:cNvSpPr/>
          <p:nvPr/>
        </p:nvSpPr>
        <p:spPr>
          <a:xfrm>
            <a:off x="514132" y="655338"/>
            <a:ext cx="1366291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DÉPLIANTS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95E5B59-F307-A54D-ABD4-75EA378239F7}"/>
              </a:ext>
            </a:extLst>
          </p:cNvPr>
          <p:cNvSpPr/>
          <p:nvPr/>
        </p:nvSpPr>
        <p:spPr>
          <a:xfrm>
            <a:off x="2114240" y="952657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DOSSIER DE PRESSE</a:t>
            </a:r>
          </a:p>
        </p:txBody>
      </p:sp>
      <p:sp>
        <p:nvSpPr>
          <p:cNvPr id="58" name="Rectangle : avec coins arrondis en diagonale 57">
            <a:extLst>
              <a:ext uri="{FF2B5EF4-FFF2-40B4-BE49-F238E27FC236}">
                <a16:creationId xmlns:a16="http://schemas.microsoft.com/office/drawing/2014/main" id="{93389111-DA99-2F43-A496-0FA51C99B1BC}"/>
              </a:ext>
            </a:extLst>
          </p:cNvPr>
          <p:cNvSpPr/>
          <p:nvPr/>
        </p:nvSpPr>
        <p:spPr>
          <a:xfrm>
            <a:off x="369121" y="2788700"/>
            <a:ext cx="5800198" cy="2503305"/>
          </a:xfrm>
          <a:prstGeom prst="round2DiagRect">
            <a:avLst/>
          </a:prstGeom>
          <a:solidFill>
            <a:schemeClr val="bg1"/>
          </a:solidFill>
          <a:ln>
            <a:solidFill>
              <a:srgbClr val="ABCC3A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1681831-46C4-B947-BA42-1FAB1B8587A2}"/>
              </a:ext>
            </a:extLst>
          </p:cNvPr>
          <p:cNvSpPr/>
          <p:nvPr/>
        </p:nvSpPr>
        <p:spPr>
          <a:xfrm>
            <a:off x="393746" y="3284347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ROLL-UP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C1718A0-1C99-184F-A69B-D602CFE035BF}"/>
              </a:ext>
            </a:extLst>
          </p:cNvPr>
          <p:cNvSpPr/>
          <p:nvPr/>
        </p:nvSpPr>
        <p:spPr>
          <a:xfrm>
            <a:off x="505428" y="2976570"/>
            <a:ext cx="1366291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STANDS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3B3594A-93AC-FB4A-962B-E1C3990407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2700" y="1286238"/>
            <a:ext cx="1532510" cy="1206552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F7BA236-A2A6-0E4D-9686-BA3DE6555B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8497" y="1285984"/>
            <a:ext cx="1190105" cy="1206551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6085460B-3523-8246-B7B8-3FDD699BD0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713" y="1290204"/>
            <a:ext cx="2632221" cy="1181935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BEAD0D25-E07E-2D42-AA4B-5E8330AA86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101" y="1294309"/>
            <a:ext cx="1490336" cy="1198226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3CE9EBC6-B9BC-6E4D-BEEC-5B52C2AD97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08" y="3616486"/>
            <a:ext cx="1368268" cy="1537027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1C13FE87-A0FB-624E-8A9B-14DB23678751}"/>
              </a:ext>
            </a:extLst>
          </p:cNvPr>
          <p:cNvSpPr/>
          <p:nvPr/>
        </p:nvSpPr>
        <p:spPr>
          <a:xfrm>
            <a:off x="5482213" y="614932"/>
            <a:ext cx="2455981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COFFRETS CHEMISES</a:t>
            </a:r>
          </a:p>
        </p:txBody>
      </p:sp>
      <p:pic>
        <p:nvPicPr>
          <p:cNvPr id="86" name="Image 85">
            <a:extLst>
              <a:ext uri="{FF2B5EF4-FFF2-40B4-BE49-F238E27FC236}">
                <a16:creationId xmlns:a16="http://schemas.microsoft.com/office/drawing/2014/main" id="{1F69F550-4246-AF40-9336-A0AF0E36CE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31" r="5037" b="3339"/>
          <a:stretch/>
        </p:blipFill>
        <p:spPr>
          <a:xfrm>
            <a:off x="4481087" y="3601932"/>
            <a:ext cx="1396832" cy="1546058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8B58A5C0-6255-E445-B27D-6F60CCA192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37" r="8626" b="3339"/>
          <a:stretch/>
        </p:blipFill>
        <p:spPr>
          <a:xfrm>
            <a:off x="2161542" y="3616486"/>
            <a:ext cx="2030809" cy="1533177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C7842222-B7EC-1E4F-A220-67A77FEFC680}"/>
              </a:ext>
            </a:extLst>
          </p:cNvPr>
          <p:cNvSpPr/>
          <p:nvPr/>
        </p:nvSpPr>
        <p:spPr>
          <a:xfrm>
            <a:off x="2087139" y="3267155"/>
            <a:ext cx="907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STAND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82257FE-5B39-E942-BCE6-8F0BDE009C03}"/>
              </a:ext>
            </a:extLst>
          </p:cNvPr>
          <p:cNvSpPr/>
          <p:nvPr/>
        </p:nvSpPr>
        <p:spPr>
          <a:xfrm>
            <a:off x="6653741" y="2855810"/>
            <a:ext cx="2220557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RAPPORT D’ACTIVITÉS</a:t>
            </a: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BB2FAB25-31EB-014C-A4F4-3884811C04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81" r="11514"/>
          <a:stretch/>
        </p:blipFill>
        <p:spPr>
          <a:xfrm>
            <a:off x="6653741" y="3208497"/>
            <a:ext cx="1442802" cy="1206552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2D0B7767-0C53-B64A-A266-9B0337DA395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323" y="3200319"/>
            <a:ext cx="1214730" cy="1214730"/>
          </a:xfrm>
          <a:prstGeom prst="rect">
            <a:avLst/>
          </a:prstGeom>
        </p:spPr>
      </p:pic>
      <p:sp>
        <p:nvSpPr>
          <p:cNvPr id="94" name="Rectangle : avec coins arrondis en diagonale 93">
            <a:extLst>
              <a:ext uri="{FF2B5EF4-FFF2-40B4-BE49-F238E27FC236}">
                <a16:creationId xmlns:a16="http://schemas.microsoft.com/office/drawing/2014/main" id="{2E976501-12E6-0F4C-B716-149D3B251C57}"/>
              </a:ext>
            </a:extLst>
          </p:cNvPr>
          <p:cNvSpPr/>
          <p:nvPr/>
        </p:nvSpPr>
        <p:spPr>
          <a:xfrm>
            <a:off x="364155" y="5523647"/>
            <a:ext cx="6997975" cy="1817230"/>
          </a:xfrm>
          <a:prstGeom prst="round2DiagRect">
            <a:avLst>
              <a:gd name="adj1" fmla="val 11426"/>
              <a:gd name="adj2" fmla="val 0"/>
            </a:avLst>
          </a:prstGeom>
          <a:solidFill>
            <a:schemeClr val="bg1"/>
          </a:solidFill>
          <a:ln>
            <a:solidFill>
              <a:srgbClr val="ABCC3A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F80E3C8-16F0-C245-B204-0FA542BCCBE7}"/>
              </a:ext>
            </a:extLst>
          </p:cNvPr>
          <p:cNvSpPr/>
          <p:nvPr/>
        </p:nvSpPr>
        <p:spPr>
          <a:xfrm>
            <a:off x="530509" y="5624762"/>
            <a:ext cx="2220557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GOODIES</a:t>
            </a:r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4AD81EFF-9070-AE4F-BA4C-9B30F866CE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1182" y="5209465"/>
            <a:ext cx="1329158" cy="845794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0519953F-2E5C-1545-A9DD-D469059395DE}"/>
              </a:ext>
            </a:extLst>
          </p:cNvPr>
          <p:cNvSpPr/>
          <p:nvPr/>
        </p:nvSpPr>
        <p:spPr>
          <a:xfrm>
            <a:off x="8444536" y="4800573"/>
            <a:ext cx="1299338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PACKAGING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2D58C1-6210-B34A-8674-3EFBD19665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7240" y="5969272"/>
            <a:ext cx="1214730" cy="121473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3C52CA-3CB2-964B-A885-24073BB27A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240" y="5969272"/>
            <a:ext cx="1214730" cy="12147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FED89F-9067-304D-846F-6E5D3E7C34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9559" y="5969272"/>
            <a:ext cx="1214730" cy="12147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EF0B77-1CEB-B445-9A3A-714D397D64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4006" y="5961222"/>
            <a:ext cx="1214730" cy="12147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8BD767-2729-3843-9F36-B6FE1DD48E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0480" y="5961222"/>
            <a:ext cx="1214730" cy="1214730"/>
          </a:xfrm>
          <a:prstGeom prst="rect">
            <a:avLst/>
          </a:prstGeom>
        </p:spPr>
      </p:pic>
      <p:pic>
        <p:nvPicPr>
          <p:cNvPr id="101" name="Image 100" descr="Une image contenant texte&#10;&#10;Description générée automatiquement">
            <a:extLst>
              <a:ext uri="{FF2B5EF4-FFF2-40B4-BE49-F238E27FC236}">
                <a16:creationId xmlns:a16="http://schemas.microsoft.com/office/drawing/2014/main" id="{62597AC7-DDEC-1840-845D-5713CE79D06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73" t="3741" r="-373" b="10351"/>
          <a:stretch/>
        </p:blipFill>
        <p:spPr>
          <a:xfrm>
            <a:off x="8399527" y="6138150"/>
            <a:ext cx="1329159" cy="114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808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11583</TotalTime>
  <Words>34</Words>
  <Application>Microsoft Macintosh PowerPoint</Application>
  <PresentationFormat>Personnalisé</PresentationFormat>
  <Paragraphs>25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Jost</vt:lpstr>
      <vt:lpstr>LEMON MILK</vt:lpstr>
      <vt:lpstr>Typold</vt:lpstr>
      <vt:lpstr>Thème Office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Séverine GRASSET</dc:creator>
  <cp:keywords/>
  <dc:description/>
  <cp:lastModifiedBy>Séverine GRASSET</cp:lastModifiedBy>
  <cp:revision>586</cp:revision>
  <cp:lastPrinted>2020-10-15T09:14:39Z</cp:lastPrinted>
  <dcterms:created xsi:type="dcterms:W3CDTF">2019-06-13T12:00:04Z</dcterms:created>
  <dcterms:modified xsi:type="dcterms:W3CDTF">2022-11-29T07:31:57Z</dcterms:modified>
  <cp:category/>
</cp:coreProperties>
</file>