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7.jpg" ContentType="image/jpg"/>
  <Override PartName="/ppt/media/image18.jpg" ContentType="image/jpg"/>
  <Override PartName="/ppt/media/image19.jpg" ContentType="image/jpg"/>
  <Override PartName="/ppt/media/image20.jpg" ContentType="image/jpg"/>
  <Override PartName="/ppt/media/image21.jpg" ContentType="image/jpg"/>
  <Override PartName="/ppt/media/image22.jpg" ContentType="image/jpg"/>
  <Override PartName="/ppt/media/image23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27.jpg" ContentType="image/jpg"/>
  <Override PartName="/ppt/media/image28.jpg" ContentType="image/jpg"/>
  <Override PartName="/ppt/media/image29.jpg" ContentType="image/jpg"/>
  <Override PartName="/ppt/media/image30.jpg" ContentType="image/jpg"/>
  <Override PartName="/ppt/media/image31.jpg" ContentType="image/jpg"/>
  <Override PartName="/ppt/media/image32.jpg" ContentType="image/jpg"/>
  <Override PartName="/ppt/media/image33.jpg" ContentType="image/jpg"/>
  <Override PartName="/ppt/media/image34.jpg" ContentType="image/jpg"/>
  <Override PartName="/ppt/media/image35.jpg" ContentType="image/jpg"/>
  <Override PartName="/ppt/media/image36.jpg" ContentType="image/jpg"/>
  <Override PartName="/ppt/media/image37.jpg" ContentType="image/jpg"/>
  <Override PartName="/ppt/media/image38.jpg" ContentType="image/jpg"/>
  <Override PartName="/ppt/media/image39.jpg" ContentType="image/jpg"/>
  <Override PartName="/ppt/media/image4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677" r:id="rId2"/>
    <p:sldId id="948" r:id="rId3"/>
    <p:sldId id="822" r:id="rId4"/>
    <p:sldId id="762" r:id="rId5"/>
    <p:sldId id="950" r:id="rId6"/>
    <p:sldId id="949" r:id="rId7"/>
    <p:sldId id="951" r:id="rId8"/>
    <p:sldId id="952" r:id="rId9"/>
    <p:sldId id="953" r:id="rId10"/>
    <p:sldId id="955" r:id="rId11"/>
    <p:sldId id="954" r:id="rId12"/>
    <p:sldId id="956" r:id="rId13"/>
    <p:sldId id="957" r:id="rId14"/>
    <p:sldId id="958" r:id="rId15"/>
    <p:sldId id="959" r:id="rId16"/>
    <p:sldId id="851" r:id="rId17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38" userDrawn="1">
          <p15:clr>
            <a:srgbClr val="A4A3A4"/>
          </p15:clr>
        </p15:guide>
        <p15:guide id="3" orient="horz" pos="41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324B"/>
    <a:srgbClr val="ABCC3A"/>
    <a:srgbClr val="242340"/>
    <a:srgbClr val="FF3D25"/>
    <a:srgbClr val="FF4A15"/>
    <a:srgbClr val="FF431B"/>
    <a:srgbClr val="FF2736"/>
    <a:srgbClr val="008ECB"/>
    <a:srgbClr val="00BF48"/>
    <a:srgbClr val="FF8A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05"/>
    <p:restoredTop sz="94383"/>
  </p:normalViewPr>
  <p:slideViewPr>
    <p:cSldViewPr snapToObjects="1" showGuides="1">
      <p:cViewPr>
        <p:scale>
          <a:sx n="120" d="100"/>
          <a:sy n="120" d="100"/>
        </p:scale>
        <p:origin x="888" y="256"/>
      </p:cViewPr>
      <p:guideLst>
        <p:guide pos="238"/>
        <p:guide orient="horz" pos="410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114" d="100"/>
          <a:sy n="114" d="100"/>
        </p:scale>
        <p:origin x="412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33E4918-2C60-B544-A542-C86E8EC908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9E7C1B2-CBA0-D842-8C11-F7C0249A14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9E91E-3A2E-284D-BE0D-E8E0806D50F6}" type="datetimeFigureOut">
              <a:rPr lang="fr-FR" smtClean="0"/>
              <a:t>07/12/2022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2F75F11-D3DB-AA4D-B18B-FE510027AB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FDB33F-EB80-D94C-9756-4627123DF3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4A909-A50E-D24B-92C1-D112B9BAA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582031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E53D5-D5ED-964B-88B1-63620A81D1F8}" type="datetimeFigureOut">
              <a:rPr lang="fr-FR" smtClean="0"/>
              <a:t>07/12/2022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B1403-3C1A-434D-AC0D-3ADAE99013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009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  <a:prstGeom prst="rect">
            <a:avLst/>
          </a:prstGeom>
        </p:spPr>
        <p:txBody>
          <a:bodyPr anchor="b"/>
          <a:lstStyle>
            <a:lvl1pPr algn="ctr">
              <a:defRPr sz="661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81A18665-8689-A642-8522-9B026705554D}" type="datetime1">
              <a:rPr lang="fr-FR" smtClean="0"/>
              <a:t>07/12/2022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9560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11E82DE6-6112-2147-AE4A-FE385DEAC732}" type="datetime1">
              <a:rPr lang="fr-FR" smtClean="0"/>
              <a:t>07/12/2022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7300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EEDA64B9-4C16-EA4B-BB18-A0B99A42E719}" type="datetime1">
              <a:rPr lang="fr-FR" smtClean="0"/>
              <a:t>07/12/2022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665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1A5226D3-EC32-E44B-A89C-F570771F0FB7}" type="datetime1">
              <a:rPr lang="fr-FR" smtClean="0"/>
              <a:t>07/12/2022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7950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  <a:prstGeom prst="rect">
            <a:avLst/>
          </a:prstGeom>
        </p:spPr>
        <p:txBody>
          <a:bodyPr anchor="b"/>
          <a:lstStyle>
            <a:lvl1pPr>
              <a:defRPr sz="661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EF25BF41-2CFB-F642-8C57-97F24BF63238}" type="datetime1">
              <a:rPr lang="fr-FR" smtClean="0"/>
              <a:t>07/12/2022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3325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1697EAE0-E00A-C64F-B246-AFE8E4D3F388}" type="datetime1">
              <a:rPr lang="fr-FR" smtClean="0"/>
              <a:t>07/12/2022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6561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ED0D963B-CB97-AB4C-ADB0-2F7DA90608F6}" type="datetime1">
              <a:rPr lang="fr-FR" smtClean="0"/>
              <a:t>07/12/2022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9656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60726BA5-8BB4-2C49-84E1-C04EBD6DF53C}" type="datetime1">
              <a:rPr lang="fr-FR" smtClean="0"/>
              <a:t>07/12/2022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063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94813266-3812-1446-87ED-438CCA438A04}" type="datetime1">
              <a:rPr lang="fr-FR" smtClean="0"/>
              <a:t>07/12/2022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38194" y="7003000"/>
            <a:ext cx="2405658" cy="402483"/>
          </a:xfrm>
        </p:spPr>
        <p:txBody>
          <a:bodyPr/>
          <a:lstStyle>
            <a:lvl1pPr>
              <a:defRPr sz="1200" b="0" i="0">
                <a:solidFill>
                  <a:srgbClr val="17324B"/>
                </a:solidFill>
                <a:latin typeface="LEMON MILK" pitchFamily="2" charset="77"/>
              </a:defRPr>
            </a:lvl1pPr>
          </a:lstStyle>
          <a:p>
            <a:fld id="{762342CF-B6B4-1749-BE13-BD0DDABD546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7085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  <a:prstGeom prst="rect">
            <a:avLst/>
          </a:prstGeom>
        </p:spPr>
        <p:txBody>
          <a:bodyPr anchor="b"/>
          <a:lstStyle>
            <a:lvl1pPr>
              <a:defRPr sz="352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  <a:prstGeom prst="rect">
            <a:avLst/>
          </a:prstGeo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E7DDCD2F-EDA4-7C4E-9F99-165959284C24}" type="datetime1">
              <a:rPr lang="fr-FR" smtClean="0"/>
              <a:t>07/12/2022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8825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  <a:prstGeom prst="rect">
            <a:avLst/>
          </a:prstGeom>
        </p:spPr>
        <p:txBody>
          <a:bodyPr anchor="b"/>
          <a:lstStyle>
            <a:lvl1pPr>
              <a:defRPr sz="352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93C0C0A5-D2AD-4B4A-93B9-DE7272DC02A4}" type="datetime1">
              <a:rPr lang="fr-FR" smtClean="0"/>
              <a:t>07/12/2022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1026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38194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7324B"/>
                </a:solidFill>
                <a:latin typeface="Typold" panose="020B0004030204060B03" pitchFamily="34" charset="77"/>
                <a:ea typeface="Typold" panose="020B0004030204060B03" pitchFamily="34" charset="77"/>
              </a:defRPr>
            </a:lvl1pPr>
          </a:lstStyle>
          <a:p>
            <a:fld id="{762342CF-B6B4-1749-BE13-BD0DDABD546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2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4.jp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1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43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4">
            <a:extLst>
              <a:ext uri="{FF2B5EF4-FFF2-40B4-BE49-F238E27FC236}">
                <a16:creationId xmlns:a16="http://schemas.microsoft.com/office/drawing/2014/main" id="{259E799A-CCCB-F344-AC11-4B898A9453F6}"/>
              </a:ext>
            </a:extLst>
          </p:cNvPr>
          <p:cNvPicPr/>
          <p:nvPr/>
        </p:nvPicPr>
        <p:blipFill rotWithShape="1">
          <a:blip r:embed="rId2"/>
          <a:srcRect l="7177" r="7673"/>
          <a:stretch/>
        </p:blipFill>
        <p:spPr>
          <a:xfrm>
            <a:off x="0" y="0"/>
            <a:ext cx="10691813" cy="60270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2136391-12C9-A847-85A3-FDF3E4FCF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1" y="2855"/>
            <a:ext cx="10680700" cy="5397500"/>
          </a:xfrm>
          <a:prstGeom prst="rect">
            <a:avLst/>
          </a:prstGeom>
        </p:spPr>
      </p:pic>
      <p:sp>
        <p:nvSpPr>
          <p:cNvPr id="9" name="Espace réservé du numéro de diapositive 2">
            <a:extLst>
              <a:ext uri="{FF2B5EF4-FFF2-40B4-BE49-F238E27FC236}">
                <a16:creationId xmlns:a16="http://schemas.microsoft.com/office/drawing/2014/main" id="{941E5951-BDC1-3945-83BF-EF209BE36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38194" y="7003000"/>
            <a:ext cx="2405658" cy="402483"/>
          </a:xfrm>
        </p:spPr>
        <p:txBody>
          <a:bodyPr/>
          <a:lstStyle/>
          <a:p>
            <a:pPr defTabSz="1007943">
              <a:defRPr/>
            </a:pPr>
            <a:fld id="{852AD8FB-B0EC-BD46-B954-055813A8BB05}" type="slidenum">
              <a:rPr lang="fr-FR">
                <a:solidFill>
                  <a:srgbClr val="242340"/>
                </a:solidFill>
                <a:latin typeface="Calibri" panose="020F0502020204030204"/>
              </a:rPr>
              <a:pPr defTabSz="1007943">
                <a:defRPr/>
              </a:pPr>
              <a:t>1</a:t>
            </a:fld>
            <a:endParaRPr lang="fr-FR" dirty="0">
              <a:solidFill>
                <a:srgbClr val="242340"/>
              </a:solidFill>
              <a:latin typeface="Calibri" panose="020F0502020204030204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8809ECE-F4CF-E140-B342-8F04BA765F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8798" y="6487575"/>
            <a:ext cx="2392584" cy="78552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08E107-93C8-BD44-B0B3-B1C3E2CF685B}"/>
              </a:ext>
            </a:extLst>
          </p:cNvPr>
          <p:cNvSpPr/>
          <p:nvPr/>
        </p:nvSpPr>
        <p:spPr>
          <a:xfrm>
            <a:off x="5849962" y="1289069"/>
            <a:ext cx="4320480" cy="50405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>
              <a:defRPr/>
            </a:pPr>
            <a:r>
              <a:rPr lang="fr-FR" b="1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LES GOODIES</a:t>
            </a:r>
          </a:p>
        </p:txBody>
      </p:sp>
    </p:spTree>
    <p:extLst>
      <p:ext uri="{BB962C8B-B14F-4D97-AF65-F5344CB8AC3E}">
        <p14:creationId xmlns:p14="http://schemas.microsoft.com/office/powerpoint/2010/main" val="3544438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4B6742FC-A2C4-CB4B-BBD0-C5013CE4E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" t="72628" r="83335" b="-4306"/>
          <a:stretch/>
        </p:blipFill>
        <p:spPr>
          <a:xfrm rot="5400000" flipH="1">
            <a:off x="-584" y="4988518"/>
            <a:ext cx="2183099" cy="3056339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882A46A-E5F2-1043-977F-77D7546B2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10</a:t>
            </a:fld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FD0D00E-74CE-AD4B-8461-209BA1E65AA3}"/>
              </a:ext>
            </a:extLst>
          </p:cNvPr>
          <p:cNvSpPr/>
          <p:nvPr/>
        </p:nvSpPr>
        <p:spPr>
          <a:xfrm>
            <a:off x="379215" y="404506"/>
            <a:ext cx="1798340" cy="307777"/>
          </a:xfrm>
          <a:prstGeom prst="rect">
            <a:avLst/>
          </a:prstGeom>
          <a:solidFill>
            <a:srgbClr val="ABCC3A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DERMOPHIL INDIEN</a:t>
            </a:r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8157A3DA-D4B9-9F4B-8C8F-4951EFF95CD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8695" y="2772388"/>
            <a:ext cx="2631214" cy="2877550"/>
          </a:xfrm>
          <a:prstGeom prst="rect">
            <a:avLst/>
          </a:prstGeom>
        </p:spPr>
      </p:pic>
      <p:pic>
        <p:nvPicPr>
          <p:cNvPr id="5" name="object 3">
            <a:extLst>
              <a:ext uri="{FF2B5EF4-FFF2-40B4-BE49-F238E27FC236}">
                <a16:creationId xmlns:a16="http://schemas.microsoft.com/office/drawing/2014/main" id="{D546CAC2-C466-2248-A771-77791DD9782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53445" y="1723380"/>
            <a:ext cx="3163071" cy="4717713"/>
          </a:xfrm>
          <a:prstGeom prst="rect">
            <a:avLst/>
          </a:prstGeom>
        </p:spPr>
      </p:pic>
      <p:sp>
        <p:nvSpPr>
          <p:cNvPr id="6" name="object 7">
            <a:extLst>
              <a:ext uri="{FF2B5EF4-FFF2-40B4-BE49-F238E27FC236}">
                <a16:creationId xmlns:a16="http://schemas.microsoft.com/office/drawing/2014/main" id="{6D87F0F9-01C3-6943-ADF1-24EF4800A7B7}"/>
              </a:ext>
            </a:extLst>
          </p:cNvPr>
          <p:cNvSpPr txBox="1"/>
          <p:nvPr/>
        </p:nvSpPr>
        <p:spPr>
          <a:xfrm>
            <a:off x="1167740" y="2322866"/>
            <a:ext cx="44323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Mug</a:t>
            </a:r>
            <a:endParaRPr sz="14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D1473805-96BD-DB44-BAE9-A7EA7F9C0CB0}"/>
              </a:ext>
            </a:extLst>
          </p:cNvPr>
          <p:cNvSpPr txBox="1"/>
          <p:nvPr/>
        </p:nvSpPr>
        <p:spPr>
          <a:xfrm>
            <a:off x="3208511" y="1187549"/>
            <a:ext cx="1260335" cy="4950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215">
              <a:lnSpc>
                <a:spcPts val="12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Notebook</a:t>
            </a:r>
            <a:endParaRPr lang="fr-FR" sz="1400" b="1" spc="-1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  <a:p>
            <a:pPr marL="69215">
              <a:lnSpc>
                <a:spcPts val="1200"/>
              </a:lnSpc>
              <a:spcBef>
                <a:spcPts val="100"/>
              </a:spcBef>
            </a:pPr>
            <a:endParaRPr sz="14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  <a:p>
            <a:pPr marL="12700">
              <a:lnSpc>
                <a:spcPts val="1200"/>
              </a:lnSpc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Avec élastique</a:t>
            </a:r>
            <a:endParaRPr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</p:txBody>
      </p:sp>
      <p:grpSp>
        <p:nvGrpSpPr>
          <p:cNvPr id="10" name="object 2">
            <a:extLst>
              <a:ext uri="{FF2B5EF4-FFF2-40B4-BE49-F238E27FC236}">
                <a16:creationId xmlns:a16="http://schemas.microsoft.com/office/drawing/2014/main" id="{DDE019A3-0EBA-7A44-BACA-2049E1E02AFF}"/>
              </a:ext>
            </a:extLst>
          </p:cNvPr>
          <p:cNvGrpSpPr/>
          <p:nvPr/>
        </p:nvGrpSpPr>
        <p:grpSpPr>
          <a:xfrm>
            <a:off x="6121663" y="1310768"/>
            <a:ext cx="3499485" cy="4662170"/>
            <a:chOff x="513947" y="781408"/>
            <a:chExt cx="3499485" cy="4662170"/>
          </a:xfrm>
        </p:grpSpPr>
        <p:pic>
          <p:nvPicPr>
            <p:cNvPr id="11" name="object 3">
              <a:extLst>
                <a:ext uri="{FF2B5EF4-FFF2-40B4-BE49-F238E27FC236}">
                  <a16:creationId xmlns:a16="http://schemas.microsoft.com/office/drawing/2014/main" id="{561440CC-6401-6842-8988-C2D1F3DDEB4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8207" y="1029933"/>
              <a:ext cx="3214675" cy="4413611"/>
            </a:xfrm>
            <a:prstGeom prst="rect">
              <a:avLst/>
            </a:prstGeom>
          </p:spPr>
        </p:pic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9F6295D7-A43C-B84F-99FA-C47D58A9EE63}"/>
                </a:ext>
              </a:extLst>
            </p:cNvPr>
            <p:cNvSpPr/>
            <p:nvPr/>
          </p:nvSpPr>
          <p:spPr>
            <a:xfrm>
              <a:off x="513947" y="781408"/>
              <a:ext cx="526415" cy="3869054"/>
            </a:xfrm>
            <a:custGeom>
              <a:avLst/>
              <a:gdLst/>
              <a:ahLst/>
              <a:cxnLst/>
              <a:rect l="l" t="t" r="r" b="b"/>
              <a:pathLst>
                <a:path w="526415" h="3869054">
                  <a:moveTo>
                    <a:pt x="526364" y="0"/>
                  </a:moveTo>
                  <a:lnTo>
                    <a:pt x="0" y="0"/>
                  </a:lnTo>
                  <a:lnTo>
                    <a:pt x="0" y="3868610"/>
                  </a:lnTo>
                  <a:lnTo>
                    <a:pt x="526364" y="3868610"/>
                  </a:lnTo>
                  <a:lnTo>
                    <a:pt x="526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9">
            <a:extLst>
              <a:ext uri="{FF2B5EF4-FFF2-40B4-BE49-F238E27FC236}">
                <a16:creationId xmlns:a16="http://schemas.microsoft.com/office/drawing/2014/main" id="{8BEA20F1-FB22-314C-BE47-37790DA05EB6}"/>
              </a:ext>
            </a:extLst>
          </p:cNvPr>
          <p:cNvSpPr txBox="1"/>
          <p:nvPr/>
        </p:nvSpPr>
        <p:spPr>
          <a:xfrm>
            <a:off x="6222477" y="5868074"/>
            <a:ext cx="3120634" cy="113492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r"/>
            <a:r>
              <a:rPr lang="fr-FR" sz="1400" b="1" spc="-12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   			</a:t>
            </a:r>
            <a:r>
              <a:rPr lang="fr-FR" sz="1400" b="1" dirty="0">
                <a:solidFill>
                  <a:srgbClr val="17324B"/>
                </a:solidFill>
                <a:effectLst/>
                <a:latin typeface="Jost" pitchFamily="2" charset="77"/>
                <a:ea typeface="Jost" pitchFamily="2" charset="77"/>
                <a:cs typeface="Consolas" panose="020B0609020204030204" pitchFamily="49" charset="0"/>
              </a:rPr>
              <a:t> Classeur </a:t>
            </a:r>
            <a:br>
              <a:rPr lang="fr-FR" sz="1400" dirty="0">
                <a:solidFill>
                  <a:srgbClr val="17324B"/>
                </a:solidFill>
                <a:effectLst/>
                <a:latin typeface="Jost" pitchFamily="2" charset="77"/>
                <a:ea typeface="Jost" pitchFamily="2" charset="77"/>
                <a:cs typeface="Consolas" panose="020B0609020204030204" pitchFamily="49" charset="0"/>
              </a:rPr>
            </a:br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Consolas" panose="020B0609020204030204" pitchFamily="49" charset="0"/>
            </a:endParaRPr>
          </a:p>
          <a:p>
            <a:pPr algn="r"/>
            <a:r>
              <a:rPr lang="fr-FR" sz="1200" dirty="0">
                <a:solidFill>
                  <a:srgbClr val="17324B"/>
                </a:solidFill>
                <a:effectLst/>
                <a:latin typeface="Jost" pitchFamily="2" charset="77"/>
                <a:ea typeface="Jost" pitchFamily="2" charset="77"/>
                <a:cs typeface="Consolas" panose="020B0609020204030204" pitchFamily="49" charset="0"/>
              </a:rPr>
              <a:t>Ouvert format 230 x 395mm </a:t>
            </a:r>
            <a:br>
              <a:rPr lang="fr-FR" sz="1200" dirty="0">
                <a:solidFill>
                  <a:srgbClr val="17324B"/>
                </a:solidFill>
                <a:effectLst/>
                <a:latin typeface="Jost" pitchFamily="2" charset="77"/>
                <a:ea typeface="Jost" pitchFamily="2" charset="77"/>
                <a:cs typeface="Consolas" panose="020B0609020204030204" pitchFamily="49" charset="0"/>
              </a:rPr>
            </a:br>
            <a:r>
              <a:rPr lang="fr-FR" sz="1200" dirty="0">
                <a:solidFill>
                  <a:srgbClr val="17324B"/>
                </a:solidFill>
                <a:effectLst/>
                <a:latin typeface="Jost" pitchFamily="2" charset="77"/>
                <a:ea typeface="Jost" pitchFamily="2" charset="77"/>
                <a:cs typeface="Consolas" panose="020B0609020204030204" pitchFamily="49" charset="0"/>
              </a:rPr>
              <a:t>fermé 230 x 180 mm dos de 35mm</a:t>
            </a:r>
          </a:p>
          <a:p>
            <a:pPr algn="r"/>
            <a:r>
              <a:rPr lang="fr-FR" sz="1200" dirty="0" err="1">
                <a:solidFill>
                  <a:srgbClr val="17324B"/>
                </a:solidFill>
                <a:effectLst/>
                <a:latin typeface="Jost" pitchFamily="2" charset="77"/>
                <a:ea typeface="Jost" pitchFamily="2" charset="77"/>
                <a:cs typeface="Consolas" panose="020B0609020204030204" pitchFamily="49" charset="0"/>
              </a:rPr>
              <a:t>Polypro</a:t>
            </a:r>
            <a:r>
              <a:rPr lang="fr-FR" sz="1200" dirty="0">
                <a:solidFill>
                  <a:srgbClr val="17324B"/>
                </a:solidFill>
                <a:effectLst/>
                <a:latin typeface="Jost" pitchFamily="2" charset="77"/>
                <a:ea typeface="Jost" pitchFamily="2" charset="77"/>
                <a:cs typeface="Consolas" panose="020B0609020204030204" pitchFamily="49" charset="0"/>
              </a:rPr>
              <a:t> blanc 8/10ème.</a:t>
            </a:r>
          </a:p>
          <a:p>
            <a:pPr marR="5715" algn="r">
              <a:lnSpc>
                <a:spcPts val="1200"/>
              </a:lnSpc>
              <a:spcBef>
                <a:spcPts val="25"/>
              </a:spcBef>
            </a:pPr>
            <a:endParaRPr sz="14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58E0B8C-E865-CD4C-B4C1-876FD4D51F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0000" y="494951"/>
            <a:ext cx="1041400" cy="1143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554DFC1-764F-5246-8E00-C771BB7BB5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3150" t="29" r="66149" b="47640"/>
          <a:stretch/>
        </p:blipFill>
        <p:spPr>
          <a:xfrm rot="5400000">
            <a:off x="6731813" y="-329219"/>
            <a:ext cx="3960000" cy="396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2475482-CC0C-AE44-8FFC-6EC8CB95B2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9047" y="6118300"/>
            <a:ext cx="1041400" cy="1143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5B8AD89-2B36-224B-8627-64C79AC182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3074497" y="1346981"/>
            <a:ext cx="1041400" cy="1143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5A24912-E6E9-7346-B60B-2041EB7CD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83775" y="2555701"/>
            <a:ext cx="10414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6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ject 3">
            <a:extLst>
              <a:ext uri="{FF2B5EF4-FFF2-40B4-BE49-F238E27FC236}">
                <a16:creationId xmlns:a16="http://schemas.microsoft.com/office/drawing/2014/main" id="{ADF08ABF-9E99-0749-96C7-B039CA2159A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8697" y="575687"/>
            <a:ext cx="2504118" cy="3704263"/>
          </a:xfrm>
          <a:prstGeom prst="rect">
            <a:avLst/>
          </a:prstGeom>
        </p:spPr>
      </p:pic>
      <p:sp>
        <p:nvSpPr>
          <p:cNvPr id="23" name="object 11">
            <a:extLst>
              <a:ext uri="{FF2B5EF4-FFF2-40B4-BE49-F238E27FC236}">
                <a16:creationId xmlns:a16="http://schemas.microsoft.com/office/drawing/2014/main" id="{B0243907-CF45-2048-B0A9-39B7AC633D18}"/>
              </a:ext>
            </a:extLst>
          </p:cNvPr>
          <p:cNvSpPr txBox="1"/>
          <p:nvPr/>
        </p:nvSpPr>
        <p:spPr>
          <a:xfrm>
            <a:off x="1574754" y="4474885"/>
            <a:ext cx="101854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00"/>
              </a:lnSpc>
              <a:spcBef>
                <a:spcPts val="100"/>
              </a:spcBef>
            </a:pPr>
            <a:r>
              <a:rPr sz="14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Note</a:t>
            </a:r>
            <a:r>
              <a:rPr sz="1400" b="1" spc="-15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 </a:t>
            </a:r>
            <a:r>
              <a:rPr sz="1400" b="1" spc="-2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book</a:t>
            </a:r>
            <a:endParaRPr sz="14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</p:txBody>
      </p:sp>
      <p:pic>
        <p:nvPicPr>
          <p:cNvPr id="11" name="object 5">
            <a:extLst>
              <a:ext uri="{FF2B5EF4-FFF2-40B4-BE49-F238E27FC236}">
                <a16:creationId xmlns:a16="http://schemas.microsoft.com/office/drawing/2014/main" id="{7DDF6457-A4B9-5344-86A4-EC46E20D0D8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58838" y="0"/>
            <a:ext cx="4923684" cy="558003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C4B8FFF-5EF8-FC46-B890-BB03CACB69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2" t="29" r="66149" b="47640"/>
          <a:stretch/>
        </p:blipFill>
        <p:spPr>
          <a:xfrm rot="10800000">
            <a:off x="7434138" y="3599675"/>
            <a:ext cx="3257675" cy="3960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FD0D00E-74CE-AD4B-8461-209BA1E65AA3}"/>
              </a:ext>
            </a:extLst>
          </p:cNvPr>
          <p:cNvSpPr/>
          <p:nvPr/>
        </p:nvSpPr>
        <p:spPr>
          <a:xfrm>
            <a:off x="379215" y="404506"/>
            <a:ext cx="1798340" cy="307777"/>
          </a:xfrm>
          <a:prstGeom prst="rect">
            <a:avLst/>
          </a:prstGeom>
          <a:solidFill>
            <a:srgbClr val="ABCC3A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DERMOPHIL INDIEN</a:t>
            </a:r>
          </a:p>
        </p:txBody>
      </p:sp>
      <p:pic>
        <p:nvPicPr>
          <p:cNvPr id="16" name="object 2">
            <a:extLst>
              <a:ext uri="{FF2B5EF4-FFF2-40B4-BE49-F238E27FC236}">
                <a16:creationId xmlns:a16="http://schemas.microsoft.com/office/drawing/2014/main" id="{174EC7BF-C671-474C-80AE-7115BBA3F51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6183" y="4668169"/>
            <a:ext cx="5204095" cy="2618137"/>
          </a:xfrm>
          <a:prstGeom prst="rect">
            <a:avLst/>
          </a:prstGeom>
        </p:spPr>
      </p:pic>
      <p:sp>
        <p:nvSpPr>
          <p:cNvPr id="22" name="object 7">
            <a:extLst>
              <a:ext uri="{FF2B5EF4-FFF2-40B4-BE49-F238E27FC236}">
                <a16:creationId xmlns:a16="http://schemas.microsoft.com/office/drawing/2014/main" id="{65DFEF5C-5FD6-954E-B562-4DA3827CED45}"/>
              </a:ext>
            </a:extLst>
          </p:cNvPr>
          <p:cNvSpPr txBox="1"/>
          <p:nvPr/>
        </p:nvSpPr>
        <p:spPr>
          <a:xfrm>
            <a:off x="3090204" y="6828593"/>
            <a:ext cx="2194560" cy="348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00"/>
              </a:lnSpc>
              <a:spcBef>
                <a:spcPts val="100"/>
              </a:spcBef>
            </a:pPr>
            <a:r>
              <a:rPr lang="fr-FR" sz="14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Trousses</a:t>
            </a:r>
          </a:p>
          <a:p>
            <a:pPr marL="12700">
              <a:lnSpc>
                <a:spcPts val="1200"/>
              </a:lnSpc>
              <a:spcBef>
                <a:spcPts val="100"/>
              </a:spcBef>
            </a:pPr>
            <a:endParaRPr sz="14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7C3FFAF-E9F6-864B-8924-E02F305590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0000" y="494951"/>
            <a:ext cx="1041400" cy="1143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882A46A-E5F2-1043-977F-77D7546B2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>
                <a:solidFill>
                  <a:schemeClr val="bg1"/>
                </a:solidFill>
              </a:rPr>
              <a:t>11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id="{1BD69231-3EF5-974D-9848-920254150818}"/>
              </a:ext>
            </a:extLst>
          </p:cNvPr>
          <p:cNvSpPr txBox="1"/>
          <p:nvPr/>
        </p:nvSpPr>
        <p:spPr>
          <a:xfrm>
            <a:off x="5201890" y="5594273"/>
            <a:ext cx="3247889" cy="1056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/>
            <a:r>
              <a:rPr lang="fr-FR" sz="1400" b="1" dirty="0" err="1">
                <a:solidFill>
                  <a:srgbClr val="17324B"/>
                </a:solidFill>
                <a:effectLst/>
                <a:latin typeface="Jost" pitchFamily="2" charset="77"/>
                <a:ea typeface="Jost" pitchFamily="2" charset="77"/>
                <a:cs typeface="Consolas" panose="020B0609020204030204" pitchFamily="49" charset="0"/>
              </a:rPr>
              <a:t>Tote</a:t>
            </a:r>
            <a:r>
              <a:rPr lang="fr-FR" sz="1400" b="1" dirty="0">
                <a:solidFill>
                  <a:srgbClr val="17324B"/>
                </a:solidFill>
                <a:effectLst/>
                <a:latin typeface="Jost" pitchFamily="2" charset="77"/>
                <a:ea typeface="Jost" pitchFamily="2" charset="77"/>
                <a:cs typeface="Consolas" panose="020B0609020204030204" pitchFamily="49" charset="0"/>
              </a:rPr>
              <a:t> bag</a:t>
            </a:r>
          </a:p>
          <a:p>
            <a:pPr algn="r"/>
            <a:r>
              <a:rPr lang="fr-FR" sz="1400" dirty="0">
                <a:solidFill>
                  <a:srgbClr val="17324B"/>
                </a:solidFill>
                <a:effectLst/>
                <a:latin typeface="Jost" pitchFamily="2" charset="77"/>
                <a:ea typeface="Jost" pitchFamily="2" charset="77"/>
                <a:cs typeface="Consolas" panose="020B0609020204030204" pitchFamily="49" charset="0"/>
              </a:rPr>
              <a:t> </a:t>
            </a:r>
          </a:p>
          <a:p>
            <a:pPr algn="r"/>
            <a:r>
              <a:rPr lang="fr-FR" sz="1400" dirty="0">
                <a:solidFill>
                  <a:srgbClr val="17324B"/>
                </a:solidFill>
                <a:effectLst/>
                <a:latin typeface="Jost" pitchFamily="2" charset="77"/>
                <a:ea typeface="Jost" pitchFamily="2" charset="77"/>
                <a:cs typeface="Consolas" panose="020B0609020204030204" pitchFamily="49" charset="0"/>
              </a:rPr>
              <a:t>45% coton recyclé - 55% </a:t>
            </a:r>
            <a:r>
              <a:rPr lang="fr-FR" sz="1400" dirty="0" err="1">
                <a:solidFill>
                  <a:srgbClr val="17324B"/>
                </a:solidFill>
                <a:effectLst/>
                <a:latin typeface="Jost" pitchFamily="2" charset="77"/>
                <a:ea typeface="Jost" pitchFamily="2" charset="77"/>
                <a:cs typeface="Consolas" panose="020B0609020204030204" pitchFamily="49" charset="0"/>
              </a:rPr>
              <a:t>seaqual</a:t>
            </a:r>
            <a:endParaRPr lang="fr-FR" sz="1400" dirty="0">
              <a:solidFill>
                <a:srgbClr val="17324B"/>
              </a:solidFill>
              <a:effectLst/>
              <a:latin typeface="Jost" pitchFamily="2" charset="77"/>
              <a:ea typeface="Jost" pitchFamily="2" charset="77"/>
              <a:cs typeface="Consolas" panose="020B0609020204030204" pitchFamily="49" charset="0"/>
            </a:endParaRPr>
          </a:p>
          <a:p>
            <a:pPr algn="r"/>
            <a:r>
              <a:rPr lang="fr-FR" sz="1400" dirty="0">
                <a:solidFill>
                  <a:srgbClr val="17324B"/>
                </a:solidFill>
                <a:effectLst/>
                <a:latin typeface="Jost" pitchFamily="2" charset="77"/>
                <a:ea typeface="Jost" pitchFamily="2" charset="77"/>
                <a:cs typeface="Consolas" panose="020B0609020204030204" pitchFamily="49" charset="0"/>
              </a:rPr>
              <a:t>fait à partir de déchets plastiques marins</a:t>
            </a:r>
          </a:p>
          <a:p>
            <a:pPr marR="5080" algn="r">
              <a:lnSpc>
                <a:spcPts val="1200"/>
              </a:lnSpc>
              <a:spcBef>
                <a:spcPts val="100"/>
              </a:spcBef>
            </a:pPr>
            <a:endParaRPr sz="14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1CA3A53-2DDB-6449-B4C2-8FCE439894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2525" y="5862938"/>
            <a:ext cx="1041400" cy="1143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2C2E301-E4B1-7A46-9191-E41A41401E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2933235" y="6988102"/>
            <a:ext cx="1041400" cy="1143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9E5A609-8E2D-364F-85B2-28DA3C1CC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425188" y="4631602"/>
            <a:ext cx="10414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38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882A46A-E5F2-1043-977F-77D7546B2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12</a:t>
            </a:fld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FD0D00E-74CE-AD4B-8461-209BA1E65AA3}"/>
              </a:ext>
            </a:extLst>
          </p:cNvPr>
          <p:cNvSpPr/>
          <p:nvPr/>
        </p:nvSpPr>
        <p:spPr>
          <a:xfrm>
            <a:off x="379215" y="404506"/>
            <a:ext cx="1870347" cy="307777"/>
          </a:xfrm>
          <a:prstGeom prst="rect">
            <a:avLst/>
          </a:prstGeom>
          <a:solidFill>
            <a:srgbClr val="ABCC3A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PLV DE COMPTOIR</a:t>
            </a:r>
          </a:p>
        </p:txBody>
      </p:sp>
      <p:pic>
        <p:nvPicPr>
          <p:cNvPr id="14" name="object 2">
            <a:extLst>
              <a:ext uri="{FF2B5EF4-FFF2-40B4-BE49-F238E27FC236}">
                <a16:creationId xmlns:a16="http://schemas.microsoft.com/office/drawing/2014/main" id="{AC7231A6-D95D-E84A-A333-C7DB0791048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338" y="1466198"/>
            <a:ext cx="3114512" cy="4919167"/>
          </a:xfrm>
          <a:prstGeom prst="rect">
            <a:avLst/>
          </a:prstGeom>
        </p:spPr>
      </p:pic>
      <p:pic>
        <p:nvPicPr>
          <p:cNvPr id="15" name="object 4">
            <a:extLst>
              <a:ext uri="{FF2B5EF4-FFF2-40B4-BE49-F238E27FC236}">
                <a16:creationId xmlns:a16="http://schemas.microsoft.com/office/drawing/2014/main" id="{9D7C2F4A-6F14-8740-913B-DB327B11884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06396" y="1466198"/>
            <a:ext cx="4848355" cy="5209989"/>
          </a:xfrm>
          <a:prstGeom prst="rect">
            <a:avLst/>
          </a:prstGeom>
        </p:spPr>
      </p:pic>
      <p:sp>
        <p:nvSpPr>
          <p:cNvPr id="17" name="object 6">
            <a:extLst>
              <a:ext uri="{FF2B5EF4-FFF2-40B4-BE49-F238E27FC236}">
                <a16:creationId xmlns:a16="http://schemas.microsoft.com/office/drawing/2014/main" id="{BBBA00DB-C25D-B747-8B6A-D2A05A68B381}"/>
              </a:ext>
            </a:extLst>
          </p:cNvPr>
          <p:cNvSpPr txBox="1"/>
          <p:nvPr/>
        </p:nvSpPr>
        <p:spPr>
          <a:xfrm>
            <a:off x="3388016" y="3351357"/>
            <a:ext cx="2691663" cy="4167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4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P</a:t>
            </a:r>
            <a:r>
              <a:rPr lang="fr-FR" sz="14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LV de comptoir</a:t>
            </a:r>
          </a:p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lang="fr-FR" sz="14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avec distributeur kangourou</a:t>
            </a:r>
            <a:r>
              <a:rPr sz="1400" b="1" spc="-1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 </a:t>
            </a:r>
            <a:endParaRPr sz="14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</p:txBody>
      </p:sp>
      <p:sp>
        <p:nvSpPr>
          <p:cNvPr id="26" name="object 10">
            <a:extLst>
              <a:ext uri="{FF2B5EF4-FFF2-40B4-BE49-F238E27FC236}">
                <a16:creationId xmlns:a16="http://schemas.microsoft.com/office/drawing/2014/main" id="{9FBAA1E4-1DCE-8744-94C1-803D1A9C0DEA}"/>
              </a:ext>
            </a:extLst>
          </p:cNvPr>
          <p:cNvSpPr txBox="1"/>
          <p:nvPr/>
        </p:nvSpPr>
        <p:spPr>
          <a:xfrm>
            <a:off x="4811343" y="1518922"/>
            <a:ext cx="1541145" cy="480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910"/>
              </a:lnSpc>
              <a:spcBef>
                <a:spcPts val="100"/>
              </a:spcBef>
            </a:pPr>
            <a:r>
              <a:rPr sz="14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Combi</a:t>
            </a:r>
            <a:r>
              <a:rPr sz="1400" b="1" spc="-1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 Mercalm</a:t>
            </a:r>
            <a:endParaRPr sz="14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  <a:p>
            <a:pPr marR="5080" algn="r">
              <a:lnSpc>
                <a:spcPts val="1670"/>
              </a:lnSpc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            </a:t>
            </a:r>
            <a:endParaRPr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3B4FF53-6E30-A847-A265-609E2F401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0000" y="494951"/>
            <a:ext cx="1041400" cy="1143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138838B-C50B-EE43-AC8F-F189E78BB1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" t="72628" r="83335" b="-4306"/>
          <a:stretch/>
        </p:blipFill>
        <p:spPr>
          <a:xfrm rot="5400000" flipH="1">
            <a:off x="32896" y="4988518"/>
            <a:ext cx="2183099" cy="305633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0ABB2CC-27C8-744E-8078-8DE830993D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150" t="29" r="66149" b="47640"/>
          <a:stretch/>
        </p:blipFill>
        <p:spPr>
          <a:xfrm rot="5400000">
            <a:off x="6731813" y="-329219"/>
            <a:ext cx="3960000" cy="396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FD50C12-195D-D24E-A6FD-A87AB5561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405" y="1768798"/>
            <a:ext cx="1041400" cy="1143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C0A5BF2-E4F4-9D42-98C3-743BC01D9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206475" y="3745101"/>
            <a:ext cx="10414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1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882A46A-E5F2-1043-977F-77D7546B2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13</a:t>
            </a:fld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FD0D00E-74CE-AD4B-8461-209BA1E65AA3}"/>
              </a:ext>
            </a:extLst>
          </p:cNvPr>
          <p:cNvSpPr/>
          <p:nvPr/>
        </p:nvSpPr>
        <p:spPr>
          <a:xfrm>
            <a:off x="379215" y="404506"/>
            <a:ext cx="1222275" cy="307777"/>
          </a:xfrm>
          <a:prstGeom prst="rect">
            <a:avLst/>
          </a:prstGeom>
          <a:solidFill>
            <a:srgbClr val="ABCC3A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DIVERS</a:t>
            </a:r>
          </a:p>
        </p:txBody>
      </p:sp>
      <p:pic>
        <p:nvPicPr>
          <p:cNvPr id="10" name="object 2">
            <a:extLst>
              <a:ext uri="{FF2B5EF4-FFF2-40B4-BE49-F238E27FC236}">
                <a16:creationId xmlns:a16="http://schemas.microsoft.com/office/drawing/2014/main" id="{D5FBB114-3CA2-0343-979E-C16EA65A5A4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9442" y="1979637"/>
            <a:ext cx="2662435" cy="4299539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A2EA4A38-25B2-ED4D-9E41-1F378663276A}"/>
              </a:ext>
            </a:extLst>
          </p:cNvPr>
          <p:cNvSpPr txBox="1"/>
          <p:nvPr/>
        </p:nvSpPr>
        <p:spPr>
          <a:xfrm>
            <a:off x="3711883" y="4007348"/>
            <a:ext cx="18722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Tube</a:t>
            </a:r>
            <a:r>
              <a:rPr sz="1400" b="1" spc="-4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 </a:t>
            </a:r>
            <a:r>
              <a:rPr lang="fr-FR" sz="1400" b="1" spc="-4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avec</a:t>
            </a:r>
            <a:r>
              <a:rPr sz="1400" b="1" spc="-35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 </a:t>
            </a:r>
            <a:r>
              <a:rPr sz="1400" b="1" spc="-1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bracelet</a:t>
            </a:r>
            <a:endParaRPr sz="14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11C2C886-65AB-1C4E-BE06-54315DADF274}"/>
              </a:ext>
            </a:extLst>
          </p:cNvPr>
          <p:cNvSpPr txBox="1"/>
          <p:nvPr/>
        </p:nvSpPr>
        <p:spPr>
          <a:xfrm>
            <a:off x="5120745" y="1956466"/>
            <a:ext cx="136906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fr-FR" sz="14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   Stick géant</a:t>
            </a:r>
            <a:endParaRPr sz="14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</p:txBody>
      </p:sp>
      <p:pic>
        <p:nvPicPr>
          <p:cNvPr id="18" name="object 6">
            <a:extLst>
              <a:ext uri="{FF2B5EF4-FFF2-40B4-BE49-F238E27FC236}">
                <a16:creationId xmlns:a16="http://schemas.microsoft.com/office/drawing/2014/main" id="{97D859F8-22A5-E640-8C48-62F07CAC58E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68274" y="1242430"/>
            <a:ext cx="3095775" cy="559269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1EF681F-0B5C-9148-AD39-C5014F2E0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0000" y="494951"/>
            <a:ext cx="1041400" cy="1143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951A109-354F-274E-B4ED-C2E4C29FEF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" t="72628" r="83335" b="-4306"/>
          <a:stretch/>
        </p:blipFill>
        <p:spPr>
          <a:xfrm rot="5400000" flipH="1">
            <a:off x="-11342" y="4950877"/>
            <a:ext cx="2183099" cy="305633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85F6C6F-1F0D-FE45-B573-8944475CC2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150" t="29" r="66149" b="47640"/>
          <a:stretch/>
        </p:blipFill>
        <p:spPr>
          <a:xfrm rot="5400000">
            <a:off x="6731813" y="-324619"/>
            <a:ext cx="3960000" cy="396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3024762-6713-674C-8571-4EAFE42ED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4091" y="2161230"/>
            <a:ext cx="1041400" cy="1143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2254015-9273-7E47-B4A0-134EB56AA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606587" y="4235616"/>
            <a:ext cx="10414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22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882A46A-E5F2-1043-977F-77D7546B2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14</a:t>
            </a:fld>
            <a:endParaRPr lang="fr-FR"/>
          </a:p>
        </p:txBody>
      </p:sp>
      <p:pic>
        <p:nvPicPr>
          <p:cNvPr id="14" name="object 2">
            <a:extLst>
              <a:ext uri="{FF2B5EF4-FFF2-40B4-BE49-F238E27FC236}">
                <a16:creationId xmlns:a16="http://schemas.microsoft.com/office/drawing/2014/main" id="{C1C5D9CD-0D21-844C-891D-5F4BC795307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89712" y="1325960"/>
            <a:ext cx="2851311" cy="5649393"/>
          </a:xfrm>
          <a:prstGeom prst="rect">
            <a:avLst/>
          </a:prstGeom>
        </p:spPr>
      </p:pic>
      <p:pic>
        <p:nvPicPr>
          <p:cNvPr id="15" name="object 3">
            <a:extLst>
              <a:ext uri="{FF2B5EF4-FFF2-40B4-BE49-F238E27FC236}">
                <a16:creationId xmlns:a16="http://schemas.microsoft.com/office/drawing/2014/main" id="{E86E6481-0637-9340-8F9E-3B79213DA5B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40401" y="666184"/>
            <a:ext cx="3209101" cy="62292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DE7F77-873E-194F-BF8C-C911298FEEE1}"/>
              </a:ext>
            </a:extLst>
          </p:cNvPr>
          <p:cNvSpPr/>
          <p:nvPr/>
        </p:nvSpPr>
        <p:spPr>
          <a:xfrm>
            <a:off x="379215" y="404506"/>
            <a:ext cx="1870347" cy="307777"/>
          </a:xfrm>
          <a:prstGeom prst="rect">
            <a:avLst/>
          </a:prstGeom>
          <a:solidFill>
            <a:srgbClr val="ABCC3A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PLV DE COMPTOIR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0C6D33D-6E7C-7B4F-ACFE-AFF25A66F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0000" y="494951"/>
            <a:ext cx="1041400" cy="1143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F47E516-BFAF-A04F-8C47-59196A056A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" t="72628" r="83335" b="-4306"/>
          <a:stretch/>
        </p:blipFill>
        <p:spPr>
          <a:xfrm rot="5400000" flipH="1">
            <a:off x="-11342" y="4950877"/>
            <a:ext cx="2183099" cy="305633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9497367-B464-CF43-B1FC-55D7A909D1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150" t="29" r="66149" b="47640"/>
          <a:stretch/>
        </p:blipFill>
        <p:spPr>
          <a:xfrm rot="5400000">
            <a:off x="6731813" y="-324619"/>
            <a:ext cx="3960000" cy="396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BC765D7-8904-AD40-A235-F3A1C4AB2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405" y="1768798"/>
            <a:ext cx="1041400" cy="114300"/>
          </a:xfrm>
          <a:prstGeom prst="rect">
            <a:avLst/>
          </a:prstGeom>
        </p:spPr>
      </p:pic>
      <p:sp>
        <p:nvSpPr>
          <p:cNvPr id="20" name="object 9">
            <a:extLst>
              <a:ext uri="{FF2B5EF4-FFF2-40B4-BE49-F238E27FC236}">
                <a16:creationId xmlns:a16="http://schemas.microsoft.com/office/drawing/2014/main" id="{BE157E04-33B8-F544-AC66-8AA8133FF0C4}"/>
              </a:ext>
            </a:extLst>
          </p:cNvPr>
          <p:cNvSpPr txBox="1"/>
          <p:nvPr/>
        </p:nvSpPr>
        <p:spPr>
          <a:xfrm>
            <a:off x="5120745" y="1956466"/>
            <a:ext cx="136906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fr-FR" sz="1400" b="1" dirty="0" err="1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Dermagor</a:t>
            </a:r>
            <a:endParaRPr sz="14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</p:txBody>
      </p:sp>
      <p:sp>
        <p:nvSpPr>
          <p:cNvPr id="23" name="object 8">
            <a:extLst>
              <a:ext uri="{FF2B5EF4-FFF2-40B4-BE49-F238E27FC236}">
                <a16:creationId xmlns:a16="http://schemas.microsoft.com/office/drawing/2014/main" id="{DC963D4F-4955-6A48-B9BB-C162D416FF4B}"/>
              </a:ext>
            </a:extLst>
          </p:cNvPr>
          <p:cNvSpPr txBox="1"/>
          <p:nvPr/>
        </p:nvSpPr>
        <p:spPr>
          <a:xfrm>
            <a:off x="697027" y="3401026"/>
            <a:ext cx="1911350" cy="5155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00"/>
              </a:lnSpc>
              <a:spcBef>
                <a:spcPts val="100"/>
              </a:spcBef>
            </a:pPr>
            <a:r>
              <a:rPr sz="14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P</a:t>
            </a:r>
            <a:r>
              <a:rPr lang="fr-FR" sz="14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LV sucettes</a:t>
            </a:r>
          </a:p>
          <a:p>
            <a:pPr marL="12700">
              <a:lnSpc>
                <a:spcPts val="1200"/>
              </a:lnSpc>
              <a:spcBef>
                <a:spcPts val="100"/>
              </a:spcBef>
            </a:pPr>
            <a:endParaRPr lang="fr-FR" sz="1400" b="1" spc="-2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  <a:p>
            <a:pPr marL="12700">
              <a:lnSpc>
                <a:spcPts val="1200"/>
              </a:lnSpc>
              <a:spcBef>
                <a:spcPts val="100"/>
              </a:spcBef>
            </a:pPr>
            <a:r>
              <a:rPr lang="fr-FR" sz="1200" spc="-2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Junior </a:t>
            </a:r>
            <a:r>
              <a:rPr lang="fr-FR" sz="1200" spc="-20" dirty="0" err="1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angin</a:t>
            </a:r>
            <a:endParaRPr sz="14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1049681A-520B-C540-9B1E-8DA67B5D3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47675" y="3589494"/>
            <a:ext cx="10414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49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7FD0D00E-74CE-AD4B-8461-209BA1E65AA3}"/>
              </a:ext>
            </a:extLst>
          </p:cNvPr>
          <p:cNvSpPr/>
          <p:nvPr/>
        </p:nvSpPr>
        <p:spPr>
          <a:xfrm>
            <a:off x="379215" y="404506"/>
            <a:ext cx="1415468" cy="307777"/>
          </a:xfrm>
          <a:prstGeom prst="rect">
            <a:avLst/>
          </a:prstGeom>
          <a:solidFill>
            <a:srgbClr val="ABCC3A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DERMAGOR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7E9BA-059E-E44D-A11C-67183C168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0" y="1475581"/>
            <a:ext cx="4320480" cy="4151167"/>
          </a:xfrm>
          <a:prstGeom prst="rect">
            <a:avLst/>
          </a:prstGeom>
        </p:spPr>
      </p:pic>
      <p:pic>
        <p:nvPicPr>
          <p:cNvPr id="8" name="Image 7" descr="Une image contenant sac, accessoire&#10;&#10;Description générée automatiquement">
            <a:extLst>
              <a:ext uri="{FF2B5EF4-FFF2-40B4-BE49-F238E27FC236}">
                <a16:creationId xmlns:a16="http://schemas.microsoft.com/office/drawing/2014/main" id="{76B96988-B702-274C-8C98-D37A228D10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50" b="10784"/>
          <a:stretch/>
        </p:blipFill>
        <p:spPr>
          <a:xfrm>
            <a:off x="4507729" y="-10014"/>
            <a:ext cx="4771508" cy="4860068"/>
          </a:xfrm>
          <a:prstGeom prst="rect">
            <a:avLst/>
          </a:prstGeom>
        </p:spPr>
      </p:pic>
      <p:pic>
        <p:nvPicPr>
          <p:cNvPr id="6" name="Image 5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FFF8850D-3AB7-B548-8666-A40BA72416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09" t="3386" r="10937" b="7114"/>
          <a:stretch/>
        </p:blipFill>
        <p:spPr>
          <a:xfrm>
            <a:off x="5043486" y="4784216"/>
            <a:ext cx="5256586" cy="203869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9906391-D461-0745-B559-B3866BAEC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0000" y="494951"/>
            <a:ext cx="1041400" cy="114300"/>
          </a:xfrm>
          <a:prstGeom prst="rect">
            <a:avLst/>
          </a:prstGeom>
        </p:spPr>
      </p:pic>
      <p:sp>
        <p:nvSpPr>
          <p:cNvPr id="14" name="object 8">
            <a:extLst>
              <a:ext uri="{FF2B5EF4-FFF2-40B4-BE49-F238E27FC236}">
                <a16:creationId xmlns:a16="http://schemas.microsoft.com/office/drawing/2014/main" id="{75FCFA2F-F57B-6B49-BFBD-CF49BF511B2A}"/>
              </a:ext>
            </a:extLst>
          </p:cNvPr>
          <p:cNvSpPr txBox="1"/>
          <p:nvPr/>
        </p:nvSpPr>
        <p:spPr>
          <a:xfrm>
            <a:off x="742730" y="5615096"/>
            <a:ext cx="1911350" cy="5155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00"/>
              </a:lnSpc>
              <a:spcBef>
                <a:spcPts val="100"/>
              </a:spcBef>
            </a:pPr>
            <a:r>
              <a:rPr lang="fr-FR" sz="14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Sac papier</a:t>
            </a:r>
          </a:p>
          <a:p>
            <a:pPr marL="12700">
              <a:lnSpc>
                <a:spcPts val="1200"/>
              </a:lnSpc>
              <a:spcBef>
                <a:spcPts val="100"/>
              </a:spcBef>
            </a:pPr>
            <a:endParaRPr lang="fr-FR" sz="1400" b="1" spc="-2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  <a:p>
            <a:pPr marL="12700">
              <a:lnSpc>
                <a:spcPts val="1200"/>
              </a:lnSpc>
              <a:spcBef>
                <a:spcPts val="100"/>
              </a:spcBef>
            </a:pPr>
            <a:r>
              <a:rPr lang="fr-FR" sz="1200" spc="-2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Avec cordelette coton</a:t>
            </a:r>
            <a:endParaRPr sz="14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E296E19-6058-1F4A-AC1E-24FFCD748B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93378" y="5803564"/>
            <a:ext cx="1041400" cy="114300"/>
          </a:xfrm>
          <a:prstGeom prst="rect">
            <a:avLst/>
          </a:prstGeom>
        </p:spPr>
      </p:pic>
      <p:sp>
        <p:nvSpPr>
          <p:cNvPr id="16" name="object 8">
            <a:extLst>
              <a:ext uri="{FF2B5EF4-FFF2-40B4-BE49-F238E27FC236}">
                <a16:creationId xmlns:a16="http://schemas.microsoft.com/office/drawing/2014/main" id="{9E2C3136-4E20-144C-93D1-889502719B37}"/>
              </a:ext>
            </a:extLst>
          </p:cNvPr>
          <p:cNvSpPr txBox="1"/>
          <p:nvPr/>
        </p:nvSpPr>
        <p:spPr>
          <a:xfrm>
            <a:off x="5418018" y="6822911"/>
            <a:ext cx="191135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00"/>
              </a:lnSpc>
              <a:spcBef>
                <a:spcPts val="100"/>
              </a:spcBef>
            </a:pPr>
            <a:r>
              <a:rPr lang="fr-FR" sz="14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Trousse</a:t>
            </a:r>
            <a:endParaRPr sz="14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0FA6A39-AF44-294F-A701-12A1D60F6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268666" y="7011379"/>
            <a:ext cx="1041400" cy="114300"/>
          </a:xfrm>
          <a:prstGeom prst="rect">
            <a:avLst/>
          </a:prstGeom>
        </p:spPr>
      </p:pic>
      <p:sp>
        <p:nvSpPr>
          <p:cNvPr id="18" name="object 8">
            <a:extLst>
              <a:ext uri="{FF2B5EF4-FFF2-40B4-BE49-F238E27FC236}">
                <a16:creationId xmlns:a16="http://schemas.microsoft.com/office/drawing/2014/main" id="{F927A9EF-AE2B-EA4D-9428-D65C76F6FECF}"/>
              </a:ext>
            </a:extLst>
          </p:cNvPr>
          <p:cNvSpPr txBox="1"/>
          <p:nvPr/>
        </p:nvSpPr>
        <p:spPr>
          <a:xfrm>
            <a:off x="8073158" y="6765761"/>
            <a:ext cx="1911350" cy="5155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00"/>
              </a:lnSpc>
              <a:spcBef>
                <a:spcPts val="100"/>
              </a:spcBef>
            </a:pPr>
            <a:r>
              <a:rPr lang="fr-FR" sz="14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Pochons</a:t>
            </a:r>
          </a:p>
          <a:p>
            <a:pPr marL="12700">
              <a:lnSpc>
                <a:spcPts val="1200"/>
              </a:lnSpc>
              <a:spcBef>
                <a:spcPts val="100"/>
              </a:spcBef>
            </a:pPr>
            <a:endParaRPr lang="fr-FR" sz="1400" b="1" spc="-2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  <a:p>
            <a:pPr marL="12700">
              <a:lnSpc>
                <a:spcPts val="1200"/>
              </a:lnSpc>
              <a:spcBef>
                <a:spcPts val="100"/>
              </a:spcBef>
            </a:pPr>
            <a:r>
              <a:rPr lang="fr-FR" sz="1200" spc="-2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Avec cotons démaquillants</a:t>
            </a:r>
            <a:endParaRPr sz="14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E24E517-C04A-BD4C-9AC3-3E446C816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923806" y="6954229"/>
            <a:ext cx="1041400" cy="114300"/>
          </a:xfrm>
          <a:prstGeom prst="rect">
            <a:avLst/>
          </a:prstGeom>
        </p:spPr>
      </p:pic>
      <p:sp>
        <p:nvSpPr>
          <p:cNvPr id="20" name="object 13">
            <a:extLst>
              <a:ext uri="{FF2B5EF4-FFF2-40B4-BE49-F238E27FC236}">
                <a16:creationId xmlns:a16="http://schemas.microsoft.com/office/drawing/2014/main" id="{7C083E45-5199-6E46-A4B2-DD527C94CFCF}"/>
              </a:ext>
            </a:extLst>
          </p:cNvPr>
          <p:cNvSpPr txBox="1"/>
          <p:nvPr/>
        </p:nvSpPr>
        <p:spPr>
          <a:xfrm>
            <a:off x="2249562" y="620989"/>
            <a:ext cx="324788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/>
            <a:r>
              <a:rPr lang="fr-FR" sz="1400" b="1" dirty="0" err="1">
                <a:solidFill>
                  <a:srgbClr val="17324B"/>
                </a:solidFill>
                <a:effectLst/>
                <a:latin typeface="Jost" pitchFamily="2" charset="77"/>
                <a:ea typeface="Jost" pitchFamily="2" charset="77"/>
                <a:cs typeface="Consolas" panose="020B0609020204030204" pitchFamily="49" charset="0"/>
              </a:rPr>
              <a:t>Tote</a:t>
            </a:r>
            <a:r>
              <a:rPr lang="fr-FR" sz="1400" b="1" dirty="0">
                <a:solidFill>
                  <a:srgbClr val="17324B"/>
                </a:solidFill>
                <a:effectLst/>
                <a:latin typeface="Jost" pitchFamily="2" charset="77"/>
                <a:ea typeface="Jost" pitchFamily="2" charset="77"/>
                <a:cs typeface="Consolas" panose="020B0609020204030204" pitchFamily="49" charset="0"/>
              </a:rPr>
              <a:t> bag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E71FBC7-ADA4-EB42-BAEE-1365A4C282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197" y="889654"/>
            <a:ext cx="1041400" cy="1143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F4E00A2-0E44-4B4C-96D5-BA8E47E8A1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1" t="72628" r="83335" b="-4306"/>
          <a:stretch/>
        </p:blipFill>
        <p:spPr>
          <a:xfrm rot="5400000" flipH="1">
            <a:off x="-584" y="5190128"/>
            <a:ext cx="2183099" cy="305633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3C600A4-0688-634C-B9E6-6FC9DB5326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3150" t="29" r="66149" b="47640"/>
          <a:stretch/>
        </p:blipFill>
        <p:spPr>
          <a:xfrm rot="5400000">
            <a:off x="6731813" y="-408836"/>
            <a:ext cx="3960000" cy="3960000"/>
          </a:xfrm>
          <a:prstGeom prst="rect">
            <a:avLst/>
          </a:prstGeom>
        </p:spPr>
      </p:pic>
      <p:sp>
        <p:nvSpPr>
          <p:cNvPr id="24" name="Espace réservé du numéro de diapositive 1">
            <a:extLst>
              <a:ext uri="{FF2B5EF4-FFF2-40B4-BE49-F238E27FC236}">
                <a16:creationId xmlns:a16="http://schemas.microsoft.com/office/drawing/2014/main" id="{A34A8E5A-F088-704C-9EB9-4947E8153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59644" y="7003000"/>
            <a:ext cx="784208" cy="402483"/>
          </a:xfrm>
        </p:spPr>
        <p:txBody>
          <a:bodyPr/>
          <a:lstStyle/>
          <a:p>
            <a:fld id="{762342CF-B6B4-1749-BE13-BD0DDABD546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1422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05CEC27-FABC-074D-933F-B70CF3A10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06" y="-108595"/>
            <a:ext cx="10797519" cy="6804090"/>
          </a:xfrm>
          <a:prstGeom prst="rect">
            <a:avLst/>
          </a:prstGeom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B8977B20-A95A-8940-86B9-5C3371B524FF}"/>
              </a:ext>
            </a:extLst>
          </p:cNvPr>
          <p:cNvSpPr txBox="1"/>
          <p:nvPr/>
        </p:nvSpPr>
        <p:spPr>
          <a:xfrm>
            <a:off x="521370" y="5207035"/>
            <a:ext cx="33123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07943">
              <a:defRPr/>
            </a:pPr>
            <a:r>
              <a:rPr lang="fr-FR" sz="11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12 av du Gué Langlois 77600 Bussy-Saint-Martin</a:t>
            </a:r>
          </a:p>
          <a:p>
            <a:pPr defTabSz="1007943">
              <a:defRPr/>
            </a:pPr>
            <a:endParaRPr lang="fr-FR" sz="11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 Black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9009B9-A92B-6F4D-B5E1-51BFDBC3E0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9362" y="4437359"/>
            <a:ext cx="2334683" cy="76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5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7A0E0B80-6E7C-DA45-B6F1-93389BFCFE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98" r="7398"/>
          <a:stretch/>
        </p:blipFill>
        <p:spPr>
          <a:xfrm>
            <a:off x="-1" y="0"/>
            <a:ext cx="7533073" cy="601208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96700AA-EEF0-E74D-9319-7291322A9B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2" r="691"/>
          <a:stretch/>
        </p:blipFill>
        <p:spPr>
          <a:xfrm>
            <a:off x="83" y="0"/>
            <a:ext cx="10748237" cy="65421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D95C77-9478-9D4B-8F5F-230F116073A8}"/>
              </a:ext>
            </a:extLst>
          </p:cNvPr>
          <p:cNvSpPr/>
          <p:nvPr/>
        </p:nvSpPr>
        <p:spPr>
          <a:xfrm>
            <a:off x="4993056" y="1547590"/>
            <a:ext cx="5080031" cy="576064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>
              <a:defRPr/>
            </a:pPr>
            <a:r>
              <a:rPr lang="fr-FR" sz="2800" dirty="0">
                <a:solidFill>
                  <a:schemeClr val="bg1"/>
                </a:solidFill>
                <a:latin typeface="Jost Medium" pitchFamily="2" charset="77"/>
                <a:ea typeface="Jost Medium" pitchFamily="2" charset="77"/>
                <a:cs typeface="Arial" panose="020B0604020202020204" pitchFamily="34" charset="0"/>
              </a:rPr>
              <a:t>QUI SOMMES-NOUS ?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FD2A72B-7ACE-2945-8B72-6D9AD3152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943">
              <a:defRPr/>
            </a:pPr>
            <a:fld id="{852AD8FB-B0EC-BD46-B954-055813A8BB05}" type="slidenum">
              <a:rPr lang="fr-FR">
                <a:solidFill>
                  <a:srgbClr val="242340"/>
                </a:solidFill>
                <a:latin typeface="Calibri" panose="020F0502020204030204"/>
              </a:rPr>
              <a:pPr defTabSz="1007943">
                <a:defRPr/>
              </a:pPr>
              <a:t>2</a:t>
            </a:fld>
            <a:endParaRPr lang="fr-FR" dirty="0">
              <a:solidFill>
                <a:srgbClr val="242340"/>
              </a:solidFill>
              <a:latin typeface="Calibri" panose="020F0502020204030204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ACB3939-4402-B244-832C-EEE8B66102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8798" y="6487575"/>
            <a:ext cx="2392584" cy="78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79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FD2A72B-7ACE-2945-8B72-6D9AD3152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943">
              <a:defRPr/>
            </a:pPr>
            <a:fld id="{852AD8FB-B0EC-BD46-B954-055813A8BB05}" type="slidenum">
              <a:rPr lang="fr-FR">
                <a:solidFill>
                  <a:srgbClr val="242340"/>
                </a:solidFill>
                <a:latin typeface="Calibri" panose="020F0502020204030204"/>
              </a:rPr>
              <a:pPr defTabSz="1007943">
                <a:defRPr/>
              </a:pPr>
              <a:t>3</a:t>
            </a:fld>
            <a:endParaRPr lang="fr-FR" dirty="0">
              <a:solidFill>
                <a:srgbClr val="242340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3E8E15-2AB5-7341-9DDA-8826C8E2BE1E}"/>
              </a:ext>
            </a:extLst>
          </p:cNvPr>
          <p:cNvSpPr/>
          <p:nvPr/>
        </p:nvSpPr>
        <p:spPr>
          <a:xfrm>
            <a:off x="233338" y="746765"/>
            <a:ext cx="41921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LES CHIFFRES CLÉS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4983F15-E632-1A4E-A706-98EF6F0D9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7656" y="2115241"/>
            <a:ext cx="10096500" cy="48641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E5D5AA3-6660-054C-8EA5-68817B4F667B}"/>
              </a:ext>
            </a:extLst>
          </p:cNvPr>
          <p:cNvSpPr/>
          <p:nvPr/>
        </p:nvSpPr>
        <p:spPr>
          <a:xfrm>
            <a:off x="379215" y="404506"/>
            <a:ext cx="2088232" cy="307777"/>
          </a:xfrm>
          <a:prstGeom prst="rect">
            <a:avLst/>
          </a:prstGeom>
          <a:solidFill>
            <a:srgbClr val="ABCC3A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QUI SOMMES-NOUS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4192088-2F9B-9746-943E-DCA0389D6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000" y="494951"/>
            <a:ext cx="10414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64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1FE3D38E-FF43-7046-A046-9E8CB81EFBE1}"/>
              </a:ext>
            </a:extLst>
          </p:cNvPr>
          <p:cNvSpPr/>
          <p:nvPr/>
        </p:nvSpPr>
        <p:spPr>
          <a:xfrm>
            <a:off x="388209" y="1189546"/>
            <a:ext cx="3941434" cy="1540449"/>
          </a:xfrm>
          <a:prstGeom prst="roundRect">
            <a:avLst>
              <a:gd name="adj" fmla="val 8509"/>
            </a:avLst>
          </a:prstGeom>
          <a:noFill/>
          <a:ln>
            <a:solidFill>
              <a:srgbClr val="ABCC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Jost" pitchFamily="2" charset="77"/>
              <a:ea typeface="Jost" pitchFamily="2" charset="77"/>
            </a:endParaRPr>
          </a:p>
        </p:txBody>
      </p:sp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D54209AE-BD6E-AA48-A911-6005AD2E849A}"/>
              </a:ext>
            </a:extLst>
          </p:cNvPr>
          <p:cNvSpPr/>
          <p:nvPr/>
        </p:nvSpPr>
        <p:spPr>
          <a:xfrm>
            <a:off x="391165" y="3384718"/>
            <a:ext cx="3941434" cy="1540449"/>
          </a:xfrm>
          <a:prstGeom prst="roundRect">
            <a:avLst>
              <a:gd name="adj" fmla="val 8509"/>
            </a:avLst>
          </a:prstGeom>
          <a:noFill/>
          <a:ln>
            <a:solidFill>
              <a:srgbClr val="ABCC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Jost" pitchFamily="2" charset="77"/>
              <a:ea typeface="Jost" pitchFamily="2" charset="77"/>
            </a:endParaRPr>
          </a:p>
        </p:txBody>
      </p:sp>
      <p:sp>
        <p:nvSpPr>
          <p:cNvPr id="55" name="Rectangle : coins arrondis 54">
            <a:extLst>
              <a:ext uri="{FF2B5EF4-FFF2-40B4-BE49-F238E27FC236}">
                <a16:creationId xmlns:a16="http://schemas.microsoft.com/office/drawing/2014/main" id="{71C6061F-F1C3-0440-8B92-447E6AEBEA6E}"/>
              </a:ext>
            </a:extLst>
          </p:cNvPr>
          <p:cNvSpPr/>
          <p:nvPr/>
        </p:nvSpPr>
        <p:spPr>
          <a:xfrm>
            <a:off x="391165" y="5594050"/>
            <a:ext cx="3941434" cy="1540449"/>
          </a:xfrm>
          <a:prstGeom prst="roundRect">
            <a:avLst>
              <a:gd name="adj" fmla="val 8509"/>
            </a:avLst>
          </a:prstGeom>
          <a:noFill/>
          <a:ln>
            <a:solidFill>
              <a:srgbClr val="ABCC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Jost" pitchFamily="2" charset="77"/>
              <a:ea typeface="Jost" pitchFamily="2" charset="77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882A46A-E5F2-1043-977F-77D7546B2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4</a:t>
            </a:fld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FD0D00E-74CE-AD4B-8461-209BA1E65AA3}"/>
              </a:ext>
            </a:extLst>
          </p:cNvPr>
          <p:cNvSpPr/>
          <p:nvPr/>
        </p:nvSpPr>
        <p:spPr>
          <a:xfrm>
            <a:off x="379214" y="404506"/>
            <a:ext cx="2662435" cy="307777"/>
          </a:xfrm>
          <a:prstGeom prst="rect">
            <a:avLst/>
          </a:prstGeom>
          <a:solidFill>
            <a:srgbClr val="ABCC3A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NOS DOMAINES D’EXPERTISES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5C8A7FAE-8416-5244-A2A9-B5B9D7277175}"/>
              </a:ext>
            </a:extLst>
          </p:cNvPr>
          <p:cNvSpPr txBox="1"/>
          <p:nvPr/>
        </p:nvSpPr>
        <p:spPr>
          <a:xfrm>
            <a:off x="550461" y="1004880"/>
            <a:ext cx="1273391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CONSEIL</a:t>
            </a:r>
            <a:endParaRPr lang="fr-FR" sz="20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36BB5B8-B906-DE4E-8E63-DD1B67B7E0F3}"/>
              </a:ext>
            </a:extLst>
          </p:cNvPr>
          <p:cNvSpPr txBox="1"/>
          <p:nvPr/>
        </p:nvSpPr>
        <p:spPr>
          <a:xfrm>
            <a:off x="566241" y="3208549"/>
            <a:ext cx="359128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PRODUCTION DE CONTENUS</a:t>
            </a:r>
            <a:endParaRPr lang="fr-FR" sz="20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E138CF8-01D9-994C-A72F-EBAB8A3481EE}"/>
              </a:ext>
            </a:extLst>
          </p:cNvPr>
          <p:cNvSpPr txBox="1"/>
          <p:nvPr/>
        </p:nvSpPr>
        <p:spPr>
          <a:xfrm>
            <a:off x="566241" y="5409384"/>
            <a:ext cx="117407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ÉDITION</a:t>
            </a:r>
            <a:endParaRPr lang="fr-FR" sz="20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E3E4145A-B696-1C41-B352-8C3FD334E5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2083" y="5752921"/>
            <a:ext cx="1836127" cy="1222705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96A4DFEC-A12D-7F4D-81C0-D0EDEBD055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7678" y="3551270"/>
            <a:ext cx="1839689" cy="1222705"/>
          </a:xfrm>
          <a:prstGeom prst="rect">
            <a:avLst/>
          </a:prstGeom>
        </p:spPr>
      </p:pic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5DBC3151-7039-454E-9BD9-905BBD947FA5}"/>
              </a:ext>
            </a:extLst>
          </p:cNvPr>
          <p:cNvSpPr/>
          <p:nvPr/>
        </p:nvSpPr>
        <p:spPr>
          <a:xfrm>
            <a:off x="5504168" y="1189207"/>
            <a:ext cx="4459276" cy="1540449"/>
          </a:xfrm>
          <a:prstGeom prst="roundRect">
            <a:avLst>
              <a:gd name="adj" fmla="val 8509"/>
            </a:avLst>
          </a:prstGeom>
          <a:noFill/>
          <a:ln>
            <a:solidFill>
              <a:srgbClr val="ABCC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Jost" pitchFamily="2" charset="77"/>
              <a:ea typeface="Jost" pitchFamily="2" charset="77"/>
            </a:endParaRPr>
          </a:p>
        </p:txBody>
      </p:sp>
      <p:sp>
        <p:nvSpPr>
          <p:cNvPr id="57" name="Rectangle : coins arrondis 56">
            <a:extLst>
              <a:ext uri="{FF2B5EF4-FFF2-40B4-BE49-F238E27FC236}">
                <a16:creationId xmlns:a16="http://schemas.microsoft.com/office/drawing/2014/main" id="{191C8EEE-8C79-FE4B-9B3E-0791C865A186}"/>
              </a:ext>
            </a:extLst>
          </p:cNvPr>
          <p:cNvSpPr/>
          <p:nvPr/>
        </p:nvSpPr>
        <p:spPr>
          <a:xfrm>
            <a:off x="5454497" y="3419297"/>
            <a:ext cx="4459276" cy="1540449"/>
          </a:xfrm>
          <a:prstGeom prst="roundRect">
            <a:avLst>
              <a:gd name="adj" fmla="val 8509"/>
            </a:avLst>
          </a:prstGeom>
          <a:noFill/>
          <a:ln>
            <a:solidFill>
              <a:srgbClr val="ABCC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Jost" pitchFamily="2" charset="77"/>
              <a:ea typeface="Jost" pitchFamily="2" charset="77"/>
            </a:endParaRPr>
          </a:p>
        </p:txBody>
      </p:sp>
      <p:sp>
        <p:nvSpPr>
          <p:cNvPr id="58" name="Rectangle : coins arrondis 57">
            <a:extLst>
              <a:ext uri="{FF2B5EF4-FFF2-40B4-BE49-F238E27FC236}">
                <a16:creationId xmlns:a16="http://schemas.microsoft.com/office/drawing/2014/main" id="{D0E40663-0692-0649-9FC6-64B349AAD844}"/>
              </a:ext>
            </a:extLst>
          </p:cNvPr>
          <p:cNvSpPr/>
          <p:nvPr/>
        </p:nvSpPr>
        <p:spPr>
          <a:xfrm>
            <a:off x="5481787" y="5594050"/>
            <a:ext cx="4459276" cy="1540449"/>
          </a:xfrm>
          <a:prstGeom prst="roundRect">
            <a:avLst>
              <a:gd name="adj" fmla="val 8509"/>
            </a:avLst>
          </a:prstGeom>
          <a:noFill/>
          <a:ln>
            <a:solidFill>
              <a:srgbClr val="ABCC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Jost" pitchFamily="2" charset="77"/>
              <a:ea typeface="Jost" pitchFamily="2" charset="77"/>
            </a:endParaRP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2B49094F-62C4-CB4B-A8AD-A6F22969A2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220" y="1321235"/>
            <a:ext cx="1874996" cy="1250705"/>
          </a:xfrm>
          <a:prstGeom prst="rect">
            <a:avLst/>
          </a:prstGeom>
        </p:spPr>
      </p:pic>
      <p:sp>
        <p:nvSpPr>
          <p:cNvPr id="59" name="Triangle rectangle 58">
            <a:extLst>
              <a:ext uri="{FF2B5EF4-FFF2-40B4-BE49-F238E27FC236}">
                <a16:creationId xmlns:a16="http://schemas.microsoft.com/office/drawing/2014/main" id="{C7A2F313-6D91-AD49-A535-41A1F62FE63E}"/>
              </a:ext>
            </a:extLst>
          </p:cNvPr>
          <p:cNvSpPr/>
          <p:nvPr/>
        </p:nvSpPr>
        <p:spPr>
          <a:xfrm>
            <a:off x="2738220" y="1302365"/>
            <a:ext cx="792088" cy="13440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Jost" pitchFamily="2" charset="77"/>
              <a:ea typeface="Jost" pitchFamily="2" charset="77"/>
            </a:endParaRPr>
          </a:p>
        </p:txBody>
      </p:sp>
      <p:sp>
        <p:nvSpPr>
          <p:cNvPr id="61" name="Triangle rectangle 60">
            <a:extLst>
              <a:ext uri="{FF2B5EF4-FFF2-40B4-BE49-F238E27FC236}">
                <a16:creationId xmlns:a16="http://schemas.microsoft.com/office/drawing/2014/main" id="{DB0F4DC0-C1B4-1448-8F7F-0826E7E66A26}"/>
              </a:ext>
            </a:extLst>
          </p:cNvPr>
          <p:cNvSpPr/>
          <p:nvPr/>
        </p:nvSpPr>
        <p:spPr>
          <a:xfrm flipH="1">
            <a:off x="4343252" y="3462057"/>
            <a:ext cx="791705" cy="13440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Jost" pitchFamily="2" charset="77"/>
              <a:ea typeface="Jost" pitchFamily="2" charset="77"/>
            </a:endParaRPr>
          </a:p>
        </p:txBody>
      </p:sp>
      <p:sp>
        <p:nvSpPr>
          <p:cNvPr id="62" name="Triangle rectangle 61">
            <a:extLst>
              <a:ext uri="{FF2B5EF4-FFF2-40B4-BE49-F238E27FC236}">
                <a16:creationId xmlns:a16="http://schemas.microsoft.com/office/drawing/2014/main" id="{DBB1C259-402B-A845-AC2A-170D57481BB3}"/>
              </a:ext>
            </a:extLst>
          </p:cNvPr>
          <p:cNvSpPr/>
          <p:nvPr/>
        </p:nvSpPr>
        <p:spPr>
          <a:xfrm>
            <a:off x="3106963" y="5660297"/>
            <a:ext cx="792088" cy="13440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Jost" pitchFamily="2" charset="77"/>
              <a:ea typeface="Jost" pitchFamily="2" charset="77"/>
            </a:endParaRP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90C0E10C-7F51-144E-B197-1E234FDF75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250" y="1417068"/>
            <a:ext cx="1892869" cy="1071498"/>
          </a:xfrm>
          <a:prstGeom prst="rect">
            <a:avLst/>
          </a:prstGeom>
        </p:spPr>
      </p:pic>
      <p:sp>
        <p:nvSpPr>
          <p:cNvPr id="63" name="Triangle rectangle 62">
            <a:extLst>
              <a:ext uri="{FF2B5EF4-FFF2-40B4-BE49-F238E27FC236}">
                <a16:creationId xmlns:a16="http://schemas.microsoft.com/office/drawing/2014/main" id="{61DEAF20-C8F6-5441-A3BF-7B8DCAEE9542}"/>
              </a:ext>
            </a:extLst>
          </p:cNvPr>
          <p:cNvSpPr/>
          <p:nvPr/>
        </p:nvSpPr>
        <p:spPr>
          <a:xfrm flipH="1">
            <a:off x="9568955" y="1258668"/>
            <a:ext cx="791705" cy="127311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Jost" pitchFamily="2" charset="77"/>
              <a:ea typeface="Jost" pitchFamily="2" charset="77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216FDA97-4D49-CE44-8986-8B388F591334}"/>
              </a:ext>
            </a:extLst>
          </p:cNvPr>
          <p:cNvSpPr txBox="1"/>
          <p:nvPr/>
        </p:nvSpPr>
        <p:spPr>
          <a:xfrm>
            <a:off x="5617949" y="1012734"/>
            <a:ext cx="116811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DESIGN</a:t>
            </a:r>
            <a:endParaRPr lang="fr-FR" sz="20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712AF927-86B5-804D-BC76-8C745F077B75}"/>
              </a:ext>
            </a:extLst>
          </p:cNvPr>
          <p:cNvSpPr txBox="1"/>
          <p:nvPr/>
        </p:nvSpPr>
        <p:spPr>
          <a:xfrm>
            <a:off x="5572054" y="3237688"/>
            <a:ext cx="116478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DIGITAL</a:t>
            </a:r>
            <a:endParaRPr lang="fr-FR" sz="20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43A80C07-71DB-B048-923F-DD8A3684C3B4}"/>
              </a:ext>
            </a:extLst>
          </p:cNvPr>
          <p:cNvSpPr txBox="1"/>
          <p:nvPr/>
        </p:nvSpPr>
        <p:spPr>
          <a:xfrm>
            <a:off x="5683422" y="5399334"/>
            <a:ext cx="110264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VIDÉOS</a:t>
            </a:r>
            <a:endParaRPr lang="fr-FR" sz="20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E4A8D893-2878-A14A-830C-646E32700F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1023" y="3559442"/>
            <a:ext cx="1955101" cy="1274889"/>
          </a:xfrm>
          <a:prstGeom prst="rect">
            <a:avLst/>
          </a:prstGeom>
        </p:spPr>
      </p:pic>
      <p:sp>
        <p:nvSpPr>
          <p:cNvPr id="64" name="Triangle rectangle 63">
            <a:extLst>
              <a:ext uri="{FF2B5EF4-FFF2-40B4-BE49-F238E27FC236}">
                <a16:creationId xmlns:a16="http://schemas.microsoft.com/office/drawing/2014/main" id="{C5CD0372-0169-D145-A741-B7D2A54993C4}"/>
              </a:ext>
            </a:extLst>
          </p:cNvPr>
          <p:cNvSpPr/>
          <p:nvPr/>
        </p:nvSpPr>
        <p:spPr>
          <a:xfrm>
            <a:off x="8195107" y="3524836"/>
            <a:ext cx="792088" cy="13440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Jost" pitchFamily="2" charset="77"/>
              <a:ea typeface="Jost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55B544-F6B0-594B-B484-1BB6AEADAB64}"/>
              </a:ext>
            </a:extLst>
          </p:cNvPr>
          <p:cNvSpPr/>
          <p:nvPr/>
        </p:nvSpPr>
        <p:spPr>
          <a:xfrm>
            <a:off x="397327" y="1516118"/>
            <a:ext cx="27297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ABCC3A"/>
              </a:buClr>
              <a:buSzPct val="121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Stratégie de communication </a:t>
            </a:r>
            <a:b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globale</a:t>
            </a:r>
          </a:p>
          <a:p>
            <a:pPr marL="171450" indent="-171450">
              <a:buClr>
                <a:srgbClr val="ABCC3A"/>
              </a:buClr>
              <a:buSzPct val="121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Stratégie digitale</a:t>
            </a:r>
          </a:p>
          <a:p>
            <a:pPr marL="171450" indent="-171450">
              <a:buClr>
                <a:srgbClr val="ABCC3A"/>
              </a:buClr>
              <a:buSzPct val="121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Positionnement de marque</a:t>
            </a:r>
          </a:p>
          <a:p>
            <a:pPr marL="171450" indent="-171450">
              <a:buClr>
                <a:srgbClr val="ABCC3A"/>
              </a:buClr>
              <a:buSzPct val="121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Conception de campagne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28D370D-084B-8040-BC42-896363587C6B}"/>
              </a:ext>
            </a:extLst>
          </p:cNvPr>
          <p:cNvSpPr/>
          <p:nvPr/>
        </p:nvSpPr>
        <p:spPr>
          <a:xfrm>
            <a:off x="413107" y="5825122"/>
            <a:ext cx="4011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ABCC3A"/>
              </a:buClr>
              <a:buSzPct val="121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Conseil en fabrication</a:t>
            </a:r>
          </a:p>
          <a:p>
            <a:pPr marL="171450" indent="-171450">
              <a:buClr>
                <a:srgbClr val="ABCC3A"/>
              </a:buClr>
              <a:buSzPct val="121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Impression offset &amp; numérique</a:t>
            </a:r>
          </a:p>
          <a:p>
            <a:pPr marL="171450" indent="-171450">
              <a:buClr>
                <a:srgbClr val="ABCC3A"/>
              </a:buClr>
              <a:buSzPct val="121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Façonnage</a:t>
            </a:r>
          </a:p>
          <a:p>
            <a:pPr marL="171450" indent="-171450">
              <a:buClr>
                <a:srgbClr val="ABCC3A"/>
              </a:buClr>
              <a:buSzPct val="121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Embellissement</a:t>
            </a:r>
          </a:p>
          <a:p>
            <a:pPr marL="171450" indent="-171450">
              <a:buClr>
                <a:srgbClr val="ABCC3A"/>
              </a:buClr>
              <a:buSzPct val="121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Logistique</a:t>
            </a:r>
          </a:p>
          <a:p>
            <a:pPr marL="171450" indent="-171450">
              <a:buClr>
                <a:srgbClr val="ABCC3A"/>
              </a:buClr>
              <a:buSzPct val="121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Routage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2CED288-A1F0-FB42-B2AA-42C16A4E809A}"/>
              </a:ext>
            </a:extLst>
          </p:cNvPr>
          <p:cNvSpPr/>
          <p:nvPr/>
        </p:nvSpPr>
        <p:spPr>
          <a:xfrm>
            <a:off x="5704918" y="5878728"/>
            <a:ext cx="39686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ABCC3A"/>
              </a:buClr>
              <a:buSzPct val="121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R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éalisation </a:t>
            </a:r>
            <a:b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&amp; production audiovisuelle</a:t>
            </a:r>
          </a:p>
          <a:p>
            <a:pPr marL="171450" indent="-171450">
              <a:buClr>
                <a:srgbClr val="ABCC3A"/>
              </a:buClr>
              <a:buSzPct val="121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Motion design</a:t>
            </a:r>
          </a:p>
          <a:p>
            <a:pPr marL="171450" indent="-171450">
              <a:buClr>
                <a:srgbClr val="ABCC3A"/>
              </a:buClr>
              <a:buSzPct val="121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Vidéos 360°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2D80525-B37E-2542-893C-C0691DB340C5}"/>
              </a:ext>
            </a:extLst>
          </p:cNvPr>
          <p:cNvSpPr/>
          <p:nvPr/>
        </p:nvSpPr>
        <p:spPr>
          <a:xfrm>
            <a:off x="5513286" y="1463178"/>
            <a:ext cx="40267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ABCC3A"/>
              </a:buClr>
              <a:buSzPct val="121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Direction artistique</a:t>
            </a:r>
          </a:p>
          <a:p>
            <a:pPr marL="171450" indent="-171450">
              <a:buClr>
                <a:srgbClr val="ABCC3A"/>
              </a:buClr>
              <a:buSzPct val="121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Création</a:t>
            </a:r>
          </a:p>
          <a:p>
            <a:pPr marL="171450" indent="-171450">
              <a:buClr>
                <a:srgbClr val="ABCC3A"/>
              </a:buClr>
              <a:buSzPct val="121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Identité visuelle </a:t>
            </a:r>
          </a:p>
          <a:p>
            <a:pPr marL="171450" indent="-171450">
              <a:buClr>
                <a:srgbClr val="ABCC3A"/>
              </a:buClr>
              <a:buSzPct val="121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Logotype - Charte graphique</a:t>
            </a:r>
          </a:p>
          <a:p>
            <a:pPr marL="171450" indent="-171450">
              <a:buClr>
                <a:srgbClr val="ABCC3A"/>
              </a:buClr>
              <a:buSzPct val="121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Infographie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640D5BED-F358-714D-886C-9F547989CE77}"/>
              </a:ext>
            </a:extLst>
          </p:cNvPr>
          <p:cNvSpPr txBox="1"/>
          <p:nvPr/>
        </p:nvSpPr>
        <p:spPr>
          <a:xfrm>
            <a:off x="413107" y="3739443"/>
            <a:ext cx="37444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Clr>
                <a:srgbClr val="ABCC3A"/>
              </a:buClr>
              <a:buSzPct val="121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Conception-rédaction </a:t>
            </a:r>
          </a:p>
          <a:p>
            <a:pPr marL="171450" indent="-171450">
              <a:buClr>
                <a:srgbClr val="ABCC3A"/>
              </a:buClr>
              <a:buSzPct val="121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Traduction </a:t>
            </a:r>
          </a:p>
          <a:p>
            <a:pPr marL="171450" indent="-171450">
              <a:buClr>
                <a:srgbClr val="ABCC3A"/>
              </a:buClr>
              <a:buSzPct val="121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Photographie</a:t>
            </a:r>
          </a:p>
          <a:p>
            <a:pPr marL="171450" indent="-171450">
              <a:buClr>
                <a:srgbClr val="ABCC3A"/>
              </a:buClr>
              <a:buSzPct val="121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Illustration</a:t>
            </a:r>
          </a:p>
          <a:p>
            <a:pPr marL="171450" indent="-171450">
              <a:buClr>
                <a:srgbClr val="ABCC3A"/>
              </a:buClr>
              <a:buSzPct val="121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Infographie modélisation 3D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2CDE91E-9BF2-0D4C-8B17-7F32338B8BA2}"/>
              </a:ext>
            </a:extLst>
          </p:cNvPr>
          <p:cNvSpPr/>
          <p:nvPr/>
        </p:nvSpPr>
        <p:spPr>
          <a:xfrm>
            <a:off x="5572054" y="3554643"/>
            <a:ext cx="4011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ABCC3A"/>
              </a:buClr>
              <a:buSzPct val="121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Web to </a:t>
            </a:r>
            <a:r>
              <a:rPr lang="fr-FR" sz="1200" dirty="0" err="1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print</a:t>
            </a:r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pPr marL="171450" indent="-171450">
              <a:buClr>
                <a:srgbClr val="ABCC3A"/>
              </a:buClr>
              <a:buSzPct val="121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Papier connecté</a:t>
            </a:r>
          </a:p>
          <a:p>
            <a:pPr marL="171450" indent="-171450">
              <a:buClr>
                <a:srgbClr val="ABCC3A"/>
              </a:buClr>
              <a:buSzPct val="121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Emailing - newsletters </a:t>
            </a:r>
          </a:p>
          <a:p>
            <a:pPr marL="171450" indent="-171450">
              <a:buClr>
                <a:srgbClr val="ABCC3A"/>
              </a:buClr>
              <a:buSzPct val="121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Site internet</a:t>
            </a:r>
          </a:p>
          <a:p>
            <a:pPr marL="171450" indent="-171450">
              <a:buClr>
                <a:srgbClr val="ABCC3A"/>
              </a:buClr>
              <a:buSzPct val="121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Plateforme dédiée</a:t>
            </a:r>
          </a:p>
          <a:p>
            <a:pPr marL="171450" indent="-171450">
              <a:buClr>
                <a:srgbClr val="ABCC3A"/>
              </a:buClr>
              <a:buSzPct val="121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Gestion </a:t>
            </a:r>
            <a:r>
              <a:rPr lang="fr-FR" sz="1200" dirty="0" err="1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event</a:t>
            </a:r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</p:txBody>
      </p:sp>
      <p:pic>
        <p:nvPicPr>
          <p:cNvPr id="65" name="Image 64">
            <a:extLst>
              <a:ext uri="{FF2B5EF4-FFF2-40B4-BE49-F238E27FC236}">
                <a16:creationId xmlns:a16="http://schemas.microsoft.com/office/drawing/2014/main" id="{7FC87334-327E-6349-9B2E-4859AFD603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5114" y="5752921"/>
            <a:ext cx="1783841" cy="1134224"/>
          </a:xfrm>
          <a:prstGeom prst="rect">
            <a:avLst/>
          </a:prstGeom>
        </p:spPr>
      </p:pic>
      <p:sp>
        <p:nvSpPr>
          <p:cNvPr id="66" name="Triangle rectangle 65">
            <a:extLst>
              <a:ext uri="{FF2B5EF4-FFF2-40B4-BE49-F238E27FC236}">
                <a16:creationId xmlns:a16="http://schemas.microsoft.com/office/drawing/2014/main" id="{3AE8A184-B555-654B-AF73-C0B3BC9752B5}"/>
              </a:ext>
            </a:extLst>
          </p:cNvPr>
          <p:cNvSpPr/>
          <p:nvPr/>
        </p:nvSpPr>
        <p:spPr>
          <a:xfrm flipH="1">
            <a:off x="9508279" y="5631306"/>
            <a:ext cx="791705" cy="127311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Jost" pitchFamily="2" charset="77"/>
              <a:ea typeface="Jost" pitchFamily="2" charset="77"/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34D1128C-B7D4-4940-B0FE-1057448042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30000" y="494951"/>
            <a:ext cx="10414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64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61D2EB4E-6745-9543-829A-55916AB82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3393" y="0"/>
            <a:ext cx="10014372" cy="60467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96700AA-EEF0-E74D-9319-7291322A9B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2" r="691"/>
          <a:stretch/>
        </p:blipFill>
        <p:spPr>
          <a:xfrm>
            <a:off x="-56424" y="0"/>
            <a:ext cx="10748237" cy="65421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D95C77-9478-9D4B-8F5F-230F116073A8}"/>
              </a:ext>
            </a:extLst>
          </p:cNvPr>
          <p:cNvSpPr/>
          <p:nvPr/>
        </p:nvSpPr>
        <p:spPr>
          <a:xfrm>
            <a:off x="4993056" y="1547590"/>
            <a:ext cx="5080031" cy="576064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>
              <a:defRPr/>
            </a:pPr>
            <a:r>
              <a:rPr lang="fr-FR" sz="2800" dirty="0">
                <a:solidFill>
                  <a:schemeClr val="bg1"/>
                </a:solidFill>
                <a:latin typeface="Jost Medium" pitchFamily="2" charset="77"/>
                <a:ea typeface="Jost Medium" pitchFamily="2" charset="77"/>
                <a:cs typeface="Arial" panose="020B0604020202020204" pitchFamily="34" charset="0"/>
              </a:rPr>
              <a:t>NOS RÉALISATIONS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FD2A72B-7ACE-2945-8B72-6D9AD3152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943">
              <a:defRPr/>
            </a:pPr>
            <a:fld id="{852AD8FB-B0EC-BD46-B954-055813A8BB05}" type="slidenum">
              <a:rPr lang="fr-FR">
                <a:solidFill>
                  <a:srgbClr val="242340"/>
                </a:solidFill>
                <a:latin typeface="Calibri" panose="020F0502020204030204"/>
              </a:rPr>
              <a:pPr defTabSz="1007943">
                <a:defRPr/>
              </a:pPr>
              <a:t>5</a:t>
            </a:fld>
            <a:endParaRPr lang="fr-FR" dirty="0">
              <a:solidFill>
                <a:srgbClr val="242340"/>
              </a:solidFill>
              <a:latin typeface="Calibri" panose="020F0502020204030204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8E68C6A-4A69-AA40-8C38-4BCD97D5D9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8798" y="6487575"/>
            <a:ext cx="2392584" cy="78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02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2D64BC0B-AA77-A74D-9C5F-0E015483E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150" t="29" r="66149" b="47640"/>
          <a:stretch/>
        </p:blipFill>
        <p:spPr>
          <a:xfrm rot="5400000" flipH="1">
            <a:off x="8730567" y="5796061"/>
            <a:ext cx="1961246" cy="196124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4F16F71-A556-8441-A30F-7BF02EBE05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3" t="72628" r="77587" b="-4306"/>
          <a:stretch/>
        </p:blipFill>
        <p:spPr>
          <a:xfrm rot="16200000" flipH="1">
            <a:off x="3829283" y="-579257"/>
            <a:ext cx="2881582" cy="4040096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882A46A-E5F2-1043-977F-77D7546B2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>
                <a:solidFill>
                  <a:schemeClr val="bg1"/>
                </a:solidFill>
              </a:rPr>
              <a:t>6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2" name="Triangle rectangle 61">
            <a:extLst>
              <a:ext uri="{FF2B5EF4-FFF2-40B4-BE49-F238E27FC236}">
                <a16:creationId xmlns:a16="http://schemas.microsoft.com/office/drawing/2014/main" id="{DBB1C259-402B-A845-AC2A-170D57481BB3}"/>
              </a:ext>
            </a:extLst>
          </p:cNvPr>
          <p:cNvSpPr/>
          <p:nvPr/>
        </p:nvSpPr>
        <p:spPr>
          <a:xfrm>
            <a:off x="2896134" y="5660297"/>
            <a:ext cx="792088" cy="13440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Jost" pitchFamily="2" charset="77"/>
              <a:ea typeface="Jost" pitchFamily="2" charset="77"/>
            </a:endParaRPr>
          </a:p>
        </p:txBody>
      </p:sp>
      <p:pic>
        <p:nvPicPr>
          <p:cNvPr id="34" name="object 2">
            <a:extLst>
              <a:ext uri="{FF2B5EF4-FFF2-40B4-BE49-F238E27FC236}">
                <a16:creationId xmlns:a16="http://schemas.microsoft.com/office/drawing/2014/main" id="{5DC1501E-CE95-DF4B-9262-2C744BFD315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35741" y="2196022"/>
            <a:ext cx="1750041" cy="2922691"/>
          </a:xfrm>
          <a:prstGeom prst="rect">
            <a:avLst/>
          </a:prstGeom>
        </p:spPr>
      </p:pic>
      <p:pic>
        <p:nvPicPr>
          <p:cNvPr id="35" name="object 3">
            <a:extLst>
              <a:ext uri="{FF2B5EF4-FFF2-40B4-BE49-F238E27FC236}">
                <a16:creationId xmlns:a16="http://schemas.microsoft.com/office/drawing/2014/main" id="{7C5194D3-9171-FE40-89B6-7FC2886B805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32395" y="414715"/>
            <a:ext cx="3039240" cy="6023360"/>
          </a:xfrm>
          <a:prstGeom prst="rect">
            <a:avLst/>
          </a:prstGeom>
        </p:spPr>
      </p:pic>
      <p:sp>
        <p:nvSpPr>
          <p:cNvPr id="52" name="object 7">
            <a:extLst>
              <a:ext uri="{FF2B5EF4-FFF2-40B4-BE49-F238E27FC236}">
                <a16:creationId xmlns:a16="http://schemas.microsoft.com/office/drawing/2014/main" id="{FD00CED0-F415-1D47-AAFA-D3F68B9FC5AD}"/>
              </a:ext>
            </a:extLst>
          </p:cNvPr>
          <p:cNvSpPr txBox="1"/>
          <p:nvPr/>
        </p:nvSpPr>
        <p:spPr>
          <a:xfrm>
            <a:off x="500430" y="4503420"/>
            <a:ext cx="1778000" cy="54758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10"/>
              </a:spcBef>
            </a:pPr>
            <a:r>
              <a:rPr lang="fr-FR" sz="1400" b="1" spc="-4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Gobelet</a:t>
            </a:r>
          </a:p>
          <a:p>
            <a:pPr marL="12700" marR="5080">
              <a:lnSpc>
                <a:spcPts val="1200"/>
              </a:lnSpc>
              <a:spcBef>
                <a:spcPts val="210"/>
              </a:spcBef>
            </a:pPr>
            <a:r>
              <a:rPr sz="1400" b="1" spc="-4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 </a:t>
            </a:r>
            <a:endParaRPr lang="fr-FR" sz="1400" b="1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  <a:p>
            <a:pPr marL="12700" marR="5080">
              <a:lnSpc>
                <a:spcPts val="1200"/>
              </a:lnSpc>
              <a:spcBef>
                <a:spcPts val="210"/>
              </a:spcBef>
            </a:pPr>
            <a:r>
              <a:rPr sz="1200" spc="-2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25</a:t>
            </a:r>
            <a:r>
              <a:rPr lang="fr-FR" sz="1200" spc="-2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 </a:t>
            </a:r>
            <a:r>
              <a:rPr sz="1200" spc="-2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cl </a:t>
            </a:r>
            <a:r>
              <a:rPr sz="1200" spc="-10" dirty="0" err="1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plasti</a:t>
            </a:r>
            <a:r>
              <a:rPr lang="fr-FR" sz="1200" spc="-1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que</a:t>
            </a:r>
            <a:endParaRPr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</p:txBody>
      </p:sp>
      <p:sp>
        <p:nvSpPr>
          <p:cNvPr id="53" name="object 8">
            <a:extLst>
              <a:ext uri="{FF2B5EF4-FFF2-40B4-BE49-F238E27FC236}">
                <a16:creationId xmlns:a16="http://schemas.microsoft.com/office/drawing/2014/main" id="{37741611-FD36-0F42-BC05-065F894D6DA2}"/>
              </a:ext>
            </a:extLst>
          </p:cNvPr>
          <p:cNvSpPr txBox="1"/>
          <p:nvPr/>
        </p:nvSpPr>
        <p:spPr>
          <a:xfrm>
            <a:off x="4193779" y="2427183"/>
            <a:ext cx="3826088" cy="12131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ts val="1645"/>
              </a:lnSpc>
              <a:spcBef>
                <a:spcPts val="100"/>
              </a:spcBef>
            </a:pPr>
            <a:r>
              <a:rPr lang="fr-FR" sz="14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Bouteille Isotherme</a:t>
            </a:r>
            <a:r>
              <a:rPr lang="fr-FR" sz="14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 </a:t>
            </a:r>
            <a:r>
              <a:rPr lang="fr-FR" sz="14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en acier</a:t>
            </a:r>
          </a:p>
          <a:p>
            <a:pPr marL="394970" marR="5080" indent="928369" algn="r">
              <a:lnSpc>
                <a:spcPts val="1700"/>
              </a:lnSpc>
              <a:spcBef>
                <a:spcPts val="5"/>
              </a:spcBef>
            </a:pPr>
            <a:r>
              <a:rPr lang="fr-FR" sz="14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 </a:t>
            </a:r>
          </a:p>
          <a:p>
            <a:pPr marL="394970" marR="5080" indent="928369" algn="r">
              <a:lnSpc>
                <a:spcPts val="1240"/>
              </a:lnSpc>
              <a:spcBef>
                <a:spcPts val="5"/>
              </a:spcBef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Capacité </a:t>
            </a:r>
            <a:r>
              <a:rPr sz="1200" spc="-1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500ml, </a:t>
            </a:r>
            <a:endParaRPr lang="fr-FR" sz="1200" spc="-1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  <a:p>
            <a:pPr marL="394970" marR="5080" indent="928369" algn="r">
              <a:lnSpc>
                <a:spcPts val="1240"/>
              </a:lnSpc>
              <a:spcBef>
                <a:spcPts val="5"/>
              </a:spcBef>
            </a:pPr>
            <a:r>
              <a:rPr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dimensions</a:t>
            </a:r>
            <a:r>
              <a:rPr sz="1200" spc="-45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 </a:t>
            </a:r>
            <a:r>
              <a:rPr sz="1200" spc="-1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26.5</a:t>
            </a:r>
            <a:r>
              <a:rPr lang="fr-FR" sz="1200" spc="-1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 </a:t>
            </a:r>
            <a:r>
              <a:rPr sz="1200" spc="-1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x</a:t>
            </a:r>
            <a:r>
              <a:rPr lang="fr-FR" sz="1200" spc="-1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 </a:t>
            </a:r>
            <a:r>
              <a:rPr sz="1200" spc="-1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6.5cm</a:t>
            </a:r>
            <a:endParaRPr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  <a:p>
            <a:pPr marL="307975" marR="5715" indent="-295910" algn="r">
              <a:lnSpc>
                <a:spcPts val="1240"/>
              </a:lnSpc>
              <a:spcBef>
                <a:spcPts val="25"/>
              </a:spcBef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Conserve la chaleur </a:t>
            </a:r>
            <a:b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</a:b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pendant </a:t>
            </a:r>
            <a:r>
              <a:rPr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8h</a:t>
            </a:r>
            <a:r>
              <a:rPr sz="1200" spc="-2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 </a:t>
            </a:r>
            <a:br>
              <a:rPr lang="fr-FR" sz="1200" spc="-2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</a:br>
            <a:r>
              <a:rPr lang="fr-FR" sz="1200" spc="-25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et la fraicheur</a:t>
            </a:r>
            <a:r>
              <a:rPr sz="1200" spc="-25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 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pendant </a:t>
            </a:r>
            <a:r>
              <a:rPr sz="1200" spc="-2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12h.</a:t>
            </a:r>
            <a:endParaRPr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</p:txBody>
      </p:sp>
      <p:pic>
        <p:nvPicPr>
          <p:cNvPr id="67" name="object 10">
            <a:extLst>
              <a:ext uri="{FF2B5EF4-FFF2-40B4-BE49-F238E27FC236}">
                <a16:creationId xmlns:a16="http://schemas.microsoft.com/office/drawing/2014/main" id="{26FFD309-43F1-244D-ABF9-0025C1DEF85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0076" y="1584203"/>
            <a:ext cx="1619052" cy="2623939"/>
          </a:xfrm>
          <a:prstGeom prst="rect">
            <a:avLst/>
          </a:prstGeom>
        </p:spPr>
      </p:pic>
      <p:sp>
        <p:nvSpPr>
          <p:cNvPr id="71" name="object 14">
            <a:extLst>
              <a:ext uri="{FF2B5EF4-FFF2-40B4-BE49-F238E27FC236}">
                <a16:creationId xmlns:a16="http://schemas.microsoft.com/office/drawing/2014/main" id="{A5C507B9-55FC-E044-8F5C-0B6379469C88}"/>
              </a:ext>
            </a:extLst>
          </p:cNvPr>
          <p:cNvSpPr txBox="1"/>
          <p:nvPr/>
        </p:nvSpPr>
        <p:spPr>
          <a:xfrm>
            <a:off x="3764751" y="5463540"/>
            <a:ext cx="1778000" cy="550792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35"/>
              </a:spcBef>
            </a:pPr>
            <a:r>
              <a:rPr lang="fr-FR" sz="1400" b="1" spc="-4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Gobelet</a:t>
            </a:r>
          </a:p>
          <a:p>
            <a:pPr marL="12700" marR="5080">
              <a:lnSpc>
                <a:spcPts val="1200"/>
              </a:lnSpc>
              <a:spcBef>
                <a:spcPts val="235"/>
              </a:spcBef>
            </a:pPr>
            <a:r>
              <a:rPr sz="1400" b="1" spc="-4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 </a:t>
            </a:r>
            <a:endParaRPr lang="fr-FR" sz="1400" b="1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  <a:p>
            <a:pPr marL="12700" marR="5080">
              <a:lnSpc>
                <a:spcPts val="1200"/>
              </a:lnSpc>
              <a:spcBef>
                <a:spcPts val="235"/>
              </a:spcBef>
            </a:pPr>
            <a:r>
              <a:rPr sz="1200" spc="-2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50</a:t>
            </a:r>
            <a:r>
              <a:rPr lang="fr-FR" sz="1200" spc="-2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 </a:t>
            </a:r>
            <a:r>
              <a:rPr sz="1200" spc="-2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cl </a:t>
            </a:r>
            <a:r>
              <a:rPr sz="1200" spc="-10" dirty="0" err="1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plasti</a:t>
            </a:r>
            <a:r>
              <a:rPr lang="fr-FR" sz="1200" spc="-1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que</a:t>
            </a:r>
            <a:endParaRPr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479481-1901-F94D-B84A-C11DC131CA58}"/>
              </a:ext>
            </a:extLst>
          </p:cNvPr>
          <p:cNvSpPr/>
          <p:nvPr/>
        </p:nvSpPr>
        <p:spPr>
          <a:xfrm>
            <a:off x="379215" y="404506"/>
            <a:ext cx="1582316" cy="307777"/>
          </a:xfrm>
          <a:prstGeom prst="rect">
            <a:avLst/>
          </a:prstGeom>
          <a:solidFill>
            <a:srgbClr val="ABCC3A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FEMMANOSE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10DEF69-E265-FA42-9A85-EE81917FD1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30000" y="494951"/>
            <a:ext cx="1041400" cy="1143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A51388A-7154-5944-A2C6-82DD73F51D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326561" y="4680431"/>
            <a:ext cx="1041400" cy="1143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235E768-3A3A-7447-8F03-A73CC6A771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5138" y="2627709"/>
            <a:ext cx="1041400" cy="1143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6441C2D-FD35-F04A-AEC0-45A81073B5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3679467" y="5695168"/>
            <a:ext cx="10414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65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ject 3">
            <a:extLst>
              <a:ext uri="{FF2B5EF4-FFF2-40B4-BE49-F238E27FC236}">
                <a16:creationId xmlns:a16="http://schemas.microsoft.com/office/drawing/2014/main" id="{A6490B7C-DC46-B848-A0C4-4C93F1290333}"/>
              </a:ext>
            </a:extLst>
          </p:cNvPr>
          <p:cNvPicPr/>
          <p:nvPr/>
        </p:nvPicPr>
        <p:blipFill rotWithShape="1">
          <a:blip r:embed="rId2" cstate="print"/>
          <a:srcRect l="7776" t="5156" r="3324" b="12573"/>
          <a:stretch/>
        </p:blipFill>
        <p:spPr>
          <a:xfrm>
            <a:off x="4900234" y="3219842"/>
            <a:ext cx="5622046" cy="373785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3F91CCA-8023-FD41-B017-AA43600E58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150" t="29" r="66149" b="47640"/>
          <a:stretch/>
        </p:blipFill>
        <p:spPr>
          <a:xfrm rot="5400000">
            <a:off x="6731813" y="-329219"/>
            <a:ext cx="3960000" cy="39600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882A46A-E5F2-1043-977F-77D7546B2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7</a:t>
            </a:fld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FD0D00E-74CE-AD4B-8461-209BA1E65AA3}"/>
              </a:ext>
            </a:extLst>
          </p:cNvPr>
          <p:cNvSpPr/>
          <p:nvPr/>
        </p:nvSpPr>
        <p:spPr>
          <a:xfrm>
            <a:off x="379215" y="404506"/>
            <a:ext cx="1582316" cy="307777"/>
          </a:xfrm>
          <a:prstGeom prst="rect">
            <a:avLst/>
          </a:prstGeom>
          <a:solidFill>
            <a:srgbClr val="ABCC3A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FEMMANOSE</a:t>
            </a:r>
          </a:p>
        </p:txBody>
      </p:sp>
      <p:sp>
        <p:nvSpPr>
          <p:cNvPr id="62" name="Triangle rectangle 61">
            <a:extLst>
              <a:ext uri="{FF2B5EF4-FFF2-40B4-BE49-F238E27FC236}">
                <a16:creationId xmlns:a16="http://schemas.microsoft.com/office/drawing/2014/main" id="{DBB1C259-402B-A845-AC2A-170D57481BB3}"/>
              </a:ext>
            </a:extLst>
          </p:cNvPr>
          <p:cNvSpPr/>
          <p:nvPr/>
        </p:nvSpPr>
        <p:spPr>
          <a:xfrm>
            <a:off x="2896134" y="5660297"/>
            <a:ext cx="792088" cy="13440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Jost" pitchFamily="2" charset="77"/>
              <a:ea typeface="Jost" pitchFamily="2" charset="77"/>
            </a:endParaRPr>
          </a:p>
        </p:txBody>
      </p:sp>
      <p:pic>
        <p:nvPicPr>
          <p:cNvPr id="16" name="object 4">
            <a:extLst>
              <a:ext uri="{FF2B5EF4-FFF2-40B4-BE49-F238E27FC236}">
                <a16:creationId xmlns:a16="http://schemas.microsoft.com/office/drawing/2014/main" id="{89AFD8C8-6377-C44F-BFF1-BBA8B59165B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9214" y="6154154"/>
            <a:ext cx="4426144" cy="660491"/>
          </a:xfrm>
          <a:prstGeom prst="rect">
            <a:avLst/>
          </a:prstGeom>
        </p:spPr>
      </p:pic>
      <p:sp>
        <p:nvSpPr>
          <p:cNvPr id="18" name="object 8">
            <a:extLst>
              <a:ext uri="{FF2B5EF4-FFF2-40B4-BE49-F238E27FC236}">
                <a16:creationId xmlns:a16="http://schemas.microsoft.com/office/drawing/2014/main" id="{D7FC3E39-3702-B548-BBBA-C8D11D3E86C1}"/>
              </a:ext>
            </a:extLst>
          </p:cNvPr>
          <p:cNvSpPr txBox="1"/>
          <p:nvPr/>
        </p:nvSpPr>
        <p:spPr>
          <a:xfrm>
            <a:off x="9090322" y="3488228"/>
            <a:ext cx="80518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fr-FR" sz="1400" b="1" spc="-1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Lunettes</a:t>
            </a:r>
            <a:endParaRPr sz="1400" b="1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6F47CA2-6240-7944-BE91-DA144D3CDEA3}"/>
              </a:ext>
            </a:extLst>
          </p:cNvPr>
          <p:cNvGrpSpPr/>
          <p:nvPr/>
        </p:nvGrpSpPr>
        <p:grpSpPr>
          <a:xfrm>
            <a:off x="1827580" y="6878806"/>
            <a:ext cx="1049712" cy="383512"/>
            <a:chOff x="1648048" y="5496587"/>
            <a:chExt cx="1049712" cy="383512"/>
          </a:xfrm>
        </p:grpSpPr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1C2FE593-EFDB-534F-991F-FEEF0E587F22}"/>
                </a:ext>
              </a:extLst>
            </p:cNvPr>
            <p:cNvSpPr/>
            <p:nvPr/>
          </p:nvSpPr>
          <p:spPr>
            <a:xfrm>
              <a:off x="1659535" y="5496587"/>
              <a:ext cx="1038225" cy="0"/>
            </a:xfrm>
            <a:custGeom>
              <a:avLst/>
              <a:gdLst/>
              <a:ahLst/>
              <a:cxnLst/>
              <a:rect l="l" t="t" r="r" b="b"/>
              <a:pathLst>
                <a:path w="1038225">
                  <a:moveTo>
                    <a:pt x="0" y="0"/>
                  </a:moveTo>
                  <a:lnTo>
                    <a:pt x="1037695" y="0"/>
                  </a:lnTo>
                </a:path>
              </a:pathLst>
            </a:custGeom>
            <a:ln w="19040">
              <a:solidFill>
                <a:srgbClr val="ABCC3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Jost" pitchFamily="2" charset="77"/>
                <a:ea typeface="Jost" pitchFamily="2" charset="77"/>
              </a:endParaRPr>
            </a:p>
          </p:txBody>
        </p:sp>
        <p:sp>
          <p:nvSpPr>
            <p:cNvPr id="20" name="object 10">
              <a:extLst>
                <a:ext uri="{FF2B5EF4-FFF2-40B4-BE49-F238E27FC236}">
                  <a16:creationId xmlns:a16="http://schemas.microsoft.com/office/drawing/2014/main" id="{864CDC25-5F74-8E4B-9FDF-0B64260877A4}"/>
                </a:ext>
              </a:extLst>
            </p:cNvPr>
            <p:cNvSpPr txBox="1"/>
            <p:nvPr/>
          </p:nvSpPr>
          <p:spPr>
            <a:xfrm>
              <a:off x="1648048" y="5580379"/>
              <a:ext cx="47180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endParaRPr sz="18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endParaRPr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7579FC46-30CE-9D43-BDEF-A8313A34A62C}"/>
                </a:ext>
              </a:extLst>
            </p:cNvPr>
            <p:cNvSpPr txBox="1"/>
            <p:nvPr/>
          </p:nvSpPr>
          <p:spPr>
            <a:xfrm>
              <a:off x="1648048" y="5575472"/>
              <a:ext cx="805180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fr-FR" sz="1400" b="1" spc="-10" dirty="0">
                  <a:solidFill>
                    <a:srgbClr val="17324B"/>
                  </a:solidFill>
                  <a:latin typeface="Jost" pitchFamily="2" charset="77"/>
                  <a:ea typeface="Jost" pitchFamily="2" charset="77"/>
                  <a:cs typeface="Arial"/>
                </a:rPr>
                <a:t>Stylos</a:t>
              </a:r>
              <a:endParaRPr sz="14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endParaRPr>
            </a:p>
          </p:txBody>
        </p:sp>
      </p:grpSp>
      <p:pic>
        <p:nvPicPr>
          <p:cNvPr id="23" name="object 2">
            <a:extLst>
              <a:ext uri="{FF2B5EF4-FFF2-40B4-BE49-F238E27FC236}">
                <a16:creationId xmlns:a16="http://schemas.microsoft.com/office/drawing/2014/main" id="{7713D517-C97C-BD40-8643-B0B54A70DCA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15365" y="1111162"/>
            <a:ext cx="3461082" cy="2018903"/>
          </a:xfrm>
          <a:prstGeom prst="rect">
            <a:avLst/>
          </a:prstGeom>
        </p:spPr>
      </p:pic>
      <p:sp>
        <p:nvSpPr>
          <p:cNvPr id="24" name="object 6">
            <a:extLst>
              <a:ext uri="{FF2B5EF4-FFF2-40B4-BE49-F238E27FC236}">
                <a16:creationId xmlns:a16="http://schemas.microsoft.com/office/drawing/2014/main" id="{C03F5378-57BC-714B-A701-00D1FBFC1A96}"/>
              </a:ext>
            </a:extLst>
          </p:cNvPr>
          <p:cNvSpPr txBox="1"/>
          <p:nvPr/>
        </p:nvSpPr>
        <p:spPr>
          <a:xfrm>
            <a:off x="3977754" y="400020"/>
            <a:ext cx="2664296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1400" b="1" spc="-25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Enveloppe</a:t>
            </a:r>
            <a:r>
              <a:rPr sz="1400" spc="-25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 </a:t>
            </a:r>
            <a:endParaRPr lang="fr-FR" sz="1400" spc="-25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br>
              <a:rPr lang="fr-FR" sz="1400" spc="-25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</a:br>
            <a:r>
              <a:rPr lang="fr-FR" sz="1200" spc="-2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contenant des </a:t>
            </a:r>
            <a:r>
              <a:rPr sz="1200" dirty="0" err="1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chocolat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s</a:t>
            </a:r>
            <a:r>
              <a:rPr sz="1200" spc="-25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 </a:t>
            </a:r>
            <a:r>
              <a:rPr lang="fr-FR" sz="1200" spc="-1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personnalisés</a:t>
            </a:r>
            <a:endParaRPr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</p:txBody>
      </p:sp>
      <p:pic>
        <p:nvPicPr>
          <p:cNvPr id="27" name="object 9">
            <a:extLst>
              <a:ext uri="{FF2B5EF4-FFF2-40B4-BE49-F238E27FC236}">
                <a16:creationId xmlns:a16="http://schemas.microsoft.com/office/drawing/2014/main" id="{19090E77-A708-C645-AB35-77C21C859E27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9534" y="948130"/>
            <a:ext cx="3313898" cy="524700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D90758B-BBC3-7649-8EF7-00414CE1CA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30000" y="494951"/>
            <a:ext cx="1041400" cy="1143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078D8C0-3042-AC40-9C0E-C292157FF0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3858834" y="649748"/>
            <a:ext cx="1041400" cy="1143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5958285D-5F1E-5A4D-AFD8-2E2E6338F3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9729" y="3676089"/>
            <a:ext cx="10414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25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ject 3">
            <a:extLst>
              <a:ext uri="{FF2B5EF4-FFF2-40B4-BE49-F238E27FC236}">
                <a16:creationId xmlns:a16="http://schemas.microsoft.com/office/drawing/2014/main" id="{DF79181A-B2E5-5E4A-ABE8-33B3E2DFDC4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30569" y="2692124"/>
            <a:ext cx="3932841" cy="486329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0C77498-D509-5A4C-8CFC-E9FC444F9A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150" t="29" r="66149" b="47640"/>
          <a:stretch/>
        </p:blipFill>
        <p:spPr>
          <a:xfrm rot="10800000">
            <a:off x="7095847" y="3599675"/>
            <a:ext cx="3960000" cy="396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BBF39F7-F50A-5E48-B3B5-8D23CDF267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" t="72628" r="83335" b="-4306"/>
          <a:stretch/>
        </p:blipFill>
        <p:spPr>
          <a:xfrm rot="16200000" flipH="1">
            <a:off x="8498094" y="-436620"/>
            <a:ext cx="2183099" cy="3056339"/>
          </a:xfrm>
          <a:prstGeom prst="rect">
            <a:avLst/>
          </a:prstGeom>
        </p:spPr>
      </p:pic>
      <p:pic>
        <p:nvPicPr>
          <p:cNvPr id="32" name="object 3">
            <a:extLst>
              <a:ext uri="{FF2B5EF4-FFF2-40B4-BE49-F238E27FC236}">
                <a16:creationId xmlns:a16="http://schemas.microsoft.com/office/drawing/2014/main" id="{B77E1FB4-4D37-0349-BBEA-C28CB3C1437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2533" y="670658"/>
            <a:ext cx="5448010" cy="184395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882A46A-E5F2-1043-977F-77D7546B2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8</a:t>
            </a:fld>
            <a:endParaRPr lang="fr-FR"/>
          </a:p>
        </p:txBody>
      </p:sp>
      <p:sp>
        <p:nvSpPr>
          <p:cNvPr id="62" name="Triangle rectangle 61">
            <a:extLst>
              <a:ext uri="{FF2B5EF4-FFF2-40B4-BE49-F238E27FC236}">
                <a16:creationId xmlns:a16="http://schemas.microsoft.com/office/drawing/2014/main" id="{DBB1C259-402B-A845-AC2A-170D57481BB3}"/>
              </a:ext>
            </a:extLst>
          </p:cNvPr>
          <p:cNvSpPr/>
          <p:nvPr/>
        </p:nvSpPr>
        <p:spPr>
          <a:xfrm>
            <a:off x="2896134" y="5660297"/>
            <a:ext cx="792088" cy="13440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Jost" pitchFamily="2" charset="77"/>
              <a:ea typeface="Jost" pitchFamily="2" charset="77"/>
            </a:endParaRPr>
          </a:p>
        </p:txBody>
      </p:sp>
      <p:pic>
        <p:nvPicPr>
          <p:cNvPr id="22" name="object 2">
            <a:extLst>
              <a:ext uri="{FF2B5EF4-FFF2-40B4-BE49-F238E27FC236}">
                <a16:creationId xmlns:a16="http://schemas.microsoft.com/office/drawing/2014/main" id="{331509CF-F484-D645-ADF8-8E32D67BDF9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9862" y="3813286"/>
            <a:ext cx="3192745" cy="2813892"/>
          </a:xfrm>
          <a:prstGeom prst="rect">
            <a:avLst/>
          </a:prstGeom>
        </p:spPr>
      </p:pic>
      <p:sp>
        <p:nvSpPr>
          <p:cNvPr id="28" name="object 7">
            <a:extLst>
              <a:ext uri="{FF2B5EF4-FFF2-40B4-BE49-F238E27FC236}">
                <a16:creationId xmlns:a16="http://schemas.microsoft.com/office/drawing/2014/main" id="{9EC73D37-FC9E-F54E-BCCD-CFA78E3E2B72}"/>
              </a:ext>
            </a:extLst>
          </p:cNvPr>
          <p:cNvSpPr txBox="1"/>
          <p:nvPr/>
        </p:nvSpPr>
        <p:spPr>
          <a:xfrm>
            <a:off x="481473" y="6885929"/>
            <a:ext cx="155956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00"/>
              </a:lnSpc>
              <a:spcBef>
                <a:spcPts val="100"/>
              </a:spcBef>
            </a:pPr>
            <a:r>
              <a:rPr lang="fr-FR" sz="14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Power </a:t>
            </a:r>
            <a:r>
              <a:rPr lang="fr-FR" sz="1400" b="1" dirty="0" err="1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bank</a:t>
            </a:r>
            <a:endParaRPr sz="14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</p:txBody>
      </p:sp>
      <p:sp>
        <p:nvSpPr>
          <p:cNvPr id="31" name="object 11">
            <a:extLst>
              <a:ext uri="{FF2B5EF4-FFF2-40B4-BE49-F238E27FC236}">
                <a16:creationId xmlns:a16="http://schemas.microsoft.com/office/drawing/2014/main" id="{58E5AB91-C04E-FC44-8FF9-69592FA17505}"/>
              </a:ext>
            </a:extLst>
          </p:cNvPr>
          <p:cNvSpPr txBox="1"/>
          <p:nvPr/>
        </p:nvSpPr>
        <p:spPr>
          <a:xfrm>
            <a:off x="6968505" y="2360614"/>
            <a:ext cx="2947411" cy="9816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922655" algn="r">
              <a:lnSpc>
                <a:spcPts val="1200"/>
              </a:lnSpc>
              <a:spcBef>
                <a:spcPts val="95"/>
              </a:spcBef>
            </a:pPr>
            <a:r>
              <a:rPr lang="fr-FR" sz="1400" b="1" spc="-1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Classeur </a:t>
            </a:r>
          </a:p>
          <a:p>
            <a:pPr marL="12700" marR="5080" indent="922655" algn="r">
              <a:lnSpc>
                <a:spcPts val="1200"/>
              </a:lnSpc>
              <a:spcBef>
                <a:spcPts val="95"/>
              </a:spcBef>
            </a:pPr>
            <a:endParaRPr lang="fr-FR" sz="14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  <a:p>
            <a:pPr marL="12700" marR="5080" indent="922655" algn="r">
              <a:lnSpc>
                <a:spcPts val="1200"/>
              </a:lnSpc>
              <a:spcBef>
                <a:spcPts val="95"/>
              </a:spcBef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F</a:t>
            </a:r>
            <a:r>
              <a:rPr sz="1200" dirty="0" err="1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orma</a:t>
            </a:r>
            <a:r>
              <a:rPr lang="fr-FR" sz="1200" dirty="0" err="1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t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 ouvert </a:t>
            </a:r>
            <a:r>
              <a:rPr sz="1200" spc="-1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230x395mm </a:t>
            </a:r>
            <a:endParaRPr lang="fr-FR" sz="1200" spc="-1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  <a:p>
            <a:pPr marL="12700" marR="5080" indent="922655" algn="r">
              <a:lnSpc>
                <a:spcPts val="1200"/>
              </a:lnSpc>
              <a:spcBef>
                <a:spcPts val="95"/>
              </a:spcBef>
            </a:pPr>
            <a:r>
              <a:rPr lang="fr-FR" sz="1200" spc="-1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Format fermé</a:t>
            </a:r>
            <a:r>
              <a:rPr sz="1200" spc="-2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 </a:t>
            </a:r>
            <a:r>
              <a:rPr sz="1200" spc="-1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230x180mm</a:t>
            </a:r>
            <a:endParaRPr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  <a:p>
            <a:pPr marR="5080" algn="r">
              <a:lnSpc>
                <a:spcPts val="1200"/>
              </a:lnSpc>
            </a:pPr>
            <a:r>
              <a:rPr lang="fr-FR" sz="1200" spc="-15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dos</a:t>
            </a:r>
            <a:r>
              <a:rPr sz="1200" spc="-15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 </a:t>
            </a:r>
            <a:r>
              <a:rPr lang="fr-FR" sz="1200" spc="-15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de</a:t>
            </a:r>
            <a:r>
              <a:rPr sz="1200" spc="-1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 </a:t>
            </a:r>
            <a:r>
              <a:rPr sz="1200" spc="-2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35mm</a:t>
            </a:r>
            <a:endParaRPr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  <a:p>
            <a:pPr marR="5715" algn="r">
              <a:lnSpc>
                <a:spcPts val="1200"/>
              </a:lnSpc>
            </a:pPr>
            <a:r>
              <a:rPr sz="1200" dirty="0" err="1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Polypro</a:t>
            </a:r>
            <a:r>
              <a:rPr sz="1200" spc="-2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 </a:t>
            </a:r>
            <a:r>
              <a:rPr lang="fr-FR" sz="1200" spc="-2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blanc </a:t>
            </a:r>
            <a:r>
              <a:rPr sz="1200" spc="-1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8/10</a:t>
            </a:r>
            <a:r>
              <a:rPr lang="fr-FR" sz="1200" spc="-10" dirty="0" err="1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ème</a:t>
            </a:r>
            <a:r>
              <a:rPr sz="1200" spc="-1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.</a:t>
            </a:r>
            <a:endParaRPr sz="14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</p:txBody>
      </p:sp>
      <p:sp>
        <p:nvSpPr>
          <p:cNvPr id="33" name="object 8">
            <a:extLst>
              <a:ext uri="{FF2B5EF4-FFF2-40B4-BE49-F238E27FC236}">
                <a16:creationId xmlns:a16="http://schemas.microsoft.com/office/drawing/2014/main" id="{3E296DC0-FAE4-6A4A-BC94-9352AF036F7B}"/>
              </a:ext>
            </a:extLst>
          </p:cNvPr>
          <p:cNvSpPr txBox="1"/>
          <p:nvPr/>
        </p:nvSpPr>
        <p:spPr>
          <a:xfrm>
            <a:off x="508842" y="2482280"/>
            <a:ext cx="1911350" cy="5155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00"/>
              </a:lnSpc>
              <a:spcBef>
                <a:spcPts val="100"/>
              </a:spcBef>
            </a:pPr>
            <a:r>
              <a:rPr sz="14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P</a:t>
            </a:r>
            <a:r>
              <a:rPr lang="fr-FR" sz="1400" b="1" dirty="0" err="1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eluche</a:t>
            </a:r>
            <a:r>
              <a:rPr lang="fr-FR" sz="14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 Bactérie </a:t>
            </a:r>
          </a:p>
          <a:p>
            <a:pPr marL="12700">
              <a:lnSpc>
                <a:spcPts val="1200"/>
              </a:lnSpc>
              <a:spcBef>
                <a:spcPts val="100"/>
              </a:spcBef>
            </a:pPr>
            <a:endParaRPr lang="fr-FR" sz="1400" b="1" spc="-2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  <a:p>
            <a:pPr marL="12700">
              <a:lnSpc>
                <a:spcPts val="1200"/>
              </a:lnSpc>
              <a:spcBef>
                <a:spcPts val="100"/>
              </a:spcBef>
            </a:pPr>
            <a:r>
              <a:rPr sz="1200" spc="-2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30</a:t>
            </a:r>
            <a:r>
              <a:rPr lang="fr-FR" sz="1200" spc="-2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 </a:t>
            </a:r>
            <a:r>
              <a:rPr sz="1200" spc="-2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cm</a:t>
            </a:r>
            <a:endParaRPr sz="14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1228A8-EA6B-9B41-B6EA-E0F115660703}"/>
              </a:ext>
            </a:extLst>
          </p:cNvPr>
          <p:cNvSpPr/>
          <p:nvPr/>
        </p:nvSpPr>
        <p:spPr>
          <a:xfrm>
            <a:off x="379215" y="404506"/>
            <a:ext cx="1582316" cy="307777"/>
          </a:xfrm>
          <a:prstGeom prst="rect">
            <a:avLst/>
          </a:prstGeom>
          <a:solidFill>
            <a:srgbClr val="ABCC3A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FEMMANOSE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56B1D0E-7EB0-DB4D-A001-5F26A1D1B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30000" y="494951"/>
            <a:ext cx="1041400" cy="1143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0FF9CBD-C04A-E449-B228-89E4C04CD5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6999" y="2538129"/>
            <a:ext cx="1041400" cy="1143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8C6AB63-0DD1-A24B-8D29-60C03855D1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359490" y="2670748"/>
            <a:ext cx="1041400" cy="1143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9C8AA37-1A8B-EA4F-8BF6-23C8DE43F4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359490" y="7064265"/>
            <a:ext cx="10414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78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2">
            <a:extLst>
              <a:ext uri="{FF2B5EF4-FFF2-40B4-BE49-F238E27FC236}">
                <a16:creationId xmlns:a16="http://schemas.microsoft.com/office/drawing/2014/main" id="{CC785BCA-FEDD-CC44-8877-901EFD7A39D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93420" y="129882"/>
            <a:ext cx="5201891" cy="705917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F29B1DA-1EEA-464B-8ED0-2230782CC9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" t="288" r="67683" b="47523"/>
          <a:stretch/>
        </p:blipFill>
        <p:spPr>
          <a:xfrm rot="5400000" flipH="1">
            <a:off x="8248748" y="5116609"/>
            <a:ext cx="2276528" cy="2609603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882A46A-E5F2-1043-977F-77D7546B2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>
                <a:solidFill>
                  <a:schemeClr val="bg1"/>
                </a:solidFill>
              </a:rPr>
              <a:t>9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62" name="Triangle rectangle 61">
            <a:extLst>
              <a:ext uri="{FF2B5EF4-FFF2-40B4-BE49-F238E27FC236}">
                <a16:creationId xmlns:a16="http://schemas.microsoft.com/office/drawing/2014/main" id="{DBB1C259-402B-A845-AC2A-170D57481BB3}"/>
              </a:ext>
            </a:extLst>
          </p:cNvPr>
          <p:cNvSpPr/>
          <p:nvPr/>
        </p:nvSpPr>
        <p:spPr>
          <a:xfrm>
            <a:off x="2896134" y="5660297"/>
            <a:ext cx="792088" cy="13440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Jost" pitchFamily="2" charset="77"/>
              <a:ea typeface="Jost" pitchFamily="2" charset="77"/>
            </a:endParaRP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183DBE62-C9E1-484B-8590-306F0239F4D2}"/>
              </a:ext>
            </a:extLst>
          </p:cNvPr>
          <p:cNvSpPr txBox="1"/>
          <p:nvPr/>
        </p:nvSpPr>
        <p:spPr>
          <a:xfrm>
            <a:off x="4661372" y="2397551"/>
            <a:ext cx="2088232" cy="5078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ts val="1200"/>
              </a:lnSpc>
              <a:spcBef>
                <a:spcPts val="100"/>
              </a:spcBef>
            </a:pPr>
            <a:r>
              <a:rPr lang="fr-FR" sz="14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PLV de comptoir</a:t>
            </a:r>
            <a:r>
              <a:rPr sz="14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 </a:t>
            </a:r>
            <a:endParaRPr lang="fr-FR" sz="1200" spc="-1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  <a:p>
            <a:pPr marL="12700" algn="r">
              <a:lnSpc>
                <a:spcPts val="1200"/>
              </a:lnSpc>
              <a:spcBef>
                <a:spcPts val="100"/>
              </a:spcBef>
            </a:pPr>
            <a:endParaRPr lang="fr-FR" sz="1200" spc="-1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  <a:p>
            <a:pPr marL="12700" algn="r">
              <a:lnSpc>
                <a:spcPts val="1200"/>
              </a:lnSpc>
              <a:spcBef>
                <a:spcPts val="100"/>
              </a:spcBef>
            </a:pPr>
            <a:r>
              <a:rPr lang="fr-FR" sz="1200" spc="-1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avec distributeur de brochures</a:t>
            </a:r>
            <a:endParaRPr sz="14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</p:txBody>
      </p:sp>
      <p:pic>
        <p:nvPicPr>
          <p:cNvPr id="18" name="object 9">
            <a:extLst>
              <a:ext uri="{FF2B5EF4-FFF2-40B4-BE49-F238E27FC236}">
                <a16:creationId xmlns:a16="http://schemas.microsoft.com/office/drawing/2014/main" id="{0575F3CC-0F21-9045-8D26-6281F6EED33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3219" y="2949664"/>
            <a:ext cx="3988591" cy="2823764"/>
          </a:xfrm>
          <a:prstGeom prst="rect">
            <a:avLst/>
          </a:prstGeom>
        </p:spPr>
      </p:pic>
      <p:sp>
        <p:nvSpPr>
          <p:cNvPr id="19" name="object 10">
            <a:extLst>
              <a:ext uri="{FF2B5EF4-FFF2-40B4-BE49-F238E27FC236}">
                <a16:creationId xmlns:a16="http://schemas.microsoft.com/office/drawing/2014/main" id="{FB64EB19-DEF0-8344-B7D4-21D9BF6DD9DC}"/>
              </a:ext>
            </a:extLst>
          </p:cNvPr>
          <p:cNvSpPr txBox="1"/>
          <p:nvPr/>
        </p:nvSpPr>
        <p:spPr>
          <a:xfrm>
            <a:off x="379625" y="5197793"/>
            <a:ext cx="164973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00"/>
              </a:lnSpc>
              <a:spcBef>
                <a:spcPts val="100"/>
              </a:spcBef>
            </a:pPr>
            <a:r>
              <a:rPr lang="fr-FR" sz="1400" b="1" spc="-1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/>
              </a:rPr>
              <a:t>Porte clés</a:t>
            </a:r>
            <a:endParaRPr sz="14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4BCC53-A727-2940-BBC4-51AC1CD8DA7B}"/>
              </a:ext>
            </a:extLst>
          </p:cNvPr>
          <p:cNvSpPr/>
          <p:nvPr/>
        </p:nvSpPr>
        <p:spPr>
          <a:xfrm>
            <a:off x="379215" y="404506"/>
            <a:ext cx="1582316" cy="307777"/>
          </a:xfrm>
          <a:prstGeom prst="rect">
            <a:avLst/>
          </a:prstGeom>
          <a:solidFill>
            <a:srgbClr val="ABCC3A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FEMMANOSE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93602D0-8750-E24A-84C6-1E46113C42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0000" y="494951"/>
            <a:ext cx="1041400" cy="1143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29C1FA7-800F-D646-84BD-97AAA23EEB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3500" y="2594316"/>
            <a:ext cx="1041400" cy="1143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DB790E8-28F6-B44F-802C-EDE185075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33338" y="5379894"/>
            <a:ext cx="1041400" cy="1143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82F0DB9-7041-0749-9255-892EEDF505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86" t="68322" r="86058"/>
          <a:stretch/>
        </p:blipFill>
        <p:spPr>
          <a:xfrm rot="16200000" flipH="1">
            <a:off x="3682631" y="-1338358"/>
            <a:ext cx="1387735" cy="406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3792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12150</TotalTime>
  <Words>290</Words>
  <Application>Microsoft Macintosh PowerPoint</Application>
  <PresentationFormat>Personnalisé</PresentationFormat>
  <Paragraphs>127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Jost</vt:lpstr>
      <vt:lpstr>Jost Medium</vt:lpstr>
      <vt:lpstr>LEMON MILK</vt:lpstr>
      <vt:lpstr>Typold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Séverine GRASSET</dc:creator>
  <cp:keywords/>
  <dc:description/>
  <cp:lastModifiedBy>Séverine GRASSET</cp:lastModifiedBy>
  <cp:revision>600</cp:revision>
  <cp:lastPrinted>2020-10-15T09:14:39Z</cp:lastPrinted>
  <dcterms:created xsi:type="dcterms:W3CDTF">2019-06-13T12:00:04Z</dcterms:created>
  <dcterms:modified xsi:type="dcterms:W3CDTF">2022-12-07T08:32:28Z</dcterms:modified>
  <cp:category/>
</cp:coreProperties>
</file>